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7" r:id="rId6"/>
    <p:sldMasterId id="2147483709" r:id="rId7"/>
  </p:sldMasterIdLst>
  <p:notesMasterIdLst>
    <p:notesMasterId r:id="rId40"/>
  </p:notesMasterIdLst>
  <p:handoutMasterIdLst>
    <p:handoutMasterId r:id="rId41"/>
  </p:handoutMasterIdLst>
  <p:sldIdLst>
    <p:sldId id="257" r:id="rId8"/>
    <p:sldId id="532" r:id="rId9"/>
    <p:sldId id="534" r:id="rId10"/>
    <p:sldId id="536" r:id="rId11"/>
    <p:sldId id="411" r:id="rId12"/>
    <p:sldId id="543" r:id="rId13"/>
    <p:sldId id="434" r:id="rId14"/>
    <p:sldId id="541" r:id="rId15"/>
    <p:sldId id="542" r:id="rId16"/>
    <p:sldId id="416" r:id="rId17"/>
    <p:sldId id="418" r:id="rId18"/>
    <p:sldId id="425" r:id="rId19"/>
    <p:sldId id="419" r:id="rId20"/>
    <p:sldId id="459" r:id="rId21"/>
    <p:sldId id="474" r:id="rId22"/>
    <p:sldId id="426" r:id="rId23"/>
    <p:sldId id="463" r:id="rId24"/>
    <p:sldId id="467" r:id="rId25"/>
    <p:sldId id="464" r:id="rId26"/>
    <p:sldId id="465" r:id="rId27"/>
    <p:sldId id="546" r:id="rId28"/>
    <p:sldId id="544" r:id="rId29"/>
    <p:sldId id="545" r:id="rId30"/>
    <p:sldId id="405" r:id="rId31"/>
    <p:sldId id="530" r:id="rId32"/>
    <p:sldId id="547" r:id="rId33"/>
    <p:sldId id="548" r:id="rId34"/>
    <p:sldId id="549" r:id="rId35"/>
    <p:sldId id="550" r:id="rId36"/>
    <p:sldId id="554" r:id="rId37"/>
    <p:sldId id="551" r:id="rId38"/>
    <p:sldId id="552" r:id="rId39"/>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Chiang" initials="BC" lastIdx="16" clrIdx="0">
    <p:extLst/>
  </p:cmAuthor>
  <p:cmAuthor id="2" name="James Newsome" initials="JN" lastIdx="1" clrIdx="1">
    <p:extLst/>
  </p:cmAuthor>
  <p:cmAuthor id="3" name="Ania Castilla" initials="AC" lastIdx="1" clrIdx="2">
    <p:extLst>
      <p:ext uri="{19B8F6BF-5375-455C-9EA6-DF929625EA0E}">
        <p15:presenceInfo xmlns:p15="http://schemas.microsoft.com/office/powerpoint/2012/main" userId="S-1-5-21-38857442-2693285798-3636612711-152003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808080"/>
    <a:srgbClr val="C6006F"/>
    <a:srgbClr val="8E1E61"/>
    <a:srgbClr val="B1156F"/>
    <a:srgbClr val="7E0048"/>
    <a:srgbClr val="0065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343" autoAdjust="0"/>
  </p:normalViewPr>
  <p:slideViewPr>
    <p:cSldViewPr snapToGrid="0">
      <p:cViewPr varScale="1">
        <p:scale>
          <a:sx n="65" d="100"/>
          <a:sy n="65" d="100"/>
        </p:scale>
        <p:origin x="145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0" d="100"/>
          <a:sy n="80" d="100"/>
        </p:scale>
        <p:origin x="3240"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10D78-1CAD-4731-800B-0D77CA078DE0}" type="doc">
      <dgm:prSet loTypeId="urn:microsoft.com/office/officeart/2005/8/layout/radial6" loCatId="relationship" qsTypeId="urn:microsoft.com/office/officeart/2005/8/quickstyle/simple3" qsCatId="simple" csTypeId="urn:microsoft.com/office/officeart/2005/8/colors/accent1_2" csCatId="accent1" phldr="1"/>
      <dgm:spPr/>
      <dgm:t>
        <a:bodyPr/>
        <a:lstStyle/>
        <a:p>
          <a:endParaRPr lang="en-CA"/>
        </a:p>
      </dgm:t>
    </dgm:pt>
    <dgm:pt modelId="{6CE586EF-1988-4331-B56C-FF8D8A90DDF1}">
      <dgm:prSet phldrT="[Text]"/>
      <dgm:spPr/>
      <dgm:t>
        <a:bodyPr/>
        <a:lstStyle/>
        <a:p>
          <a:r>
            <a:rPr lang="en-CA" dirty="0" smtClean="0"/>
            <a:t>ABCSP</a:t>
          </a:r>
          <a:endParaRPr lang="en-CA" dirty="0"/>
        </a:p>
      </dgm:t>
    </dgm:pt>
    <dgm:pt modelId="{34C1B691-A7FC-4A44-B124-302D5F5FB71C}" type="parTrans" cxnId="{861CA0CE-EF72-4191-91CF-217DF876B4F6}">
      <dgm:prSet/>
      <dgm:spPr/>
      <dgm:t>
        <a:bodyPr/>
        <a:lstStyle/>
        <a:p>
          <a:endParaRPr lang="en-CA"/>
        </a:p>
      </dgm:t>
    </dgm:pt>
    <dgm:pt modelId="{2321BFB5-3D4B-42EE-8F56-7F984F291198}" type="sibTrans" cxnId="{861CA0CE-EF72-4191-91CF-217DF876B4F6}">
      <dgm:prSet/>
      <dgm:spPr/>
      <dgm:t>
        <a:bodyPr/>
        <a:lstStyle/>
        <a:p>
          <a:endParaRPr lang="en-CA"/>
        </a:p>
      </dgm:t>
    </dgm:pt>
    <dgm:pt modelId="{7C705106-503D-4492-9E88-A65BA7A87831}">
      <dgm:prSet phldrT="[Text]" custT="1"/>
      <dgm:spPr/>
      <dgm:t>
        <a:bodyPr/>
        <a:lstStyle/>
        <a:p>
          <a:r>
            <a:rPr lang="en-CA" sz="1400" dirty="0" smtClean="0"/>
            <a:t>AMA</a:t>
          </a:r>
          <a:endParaRPr lang="en-CA" sz="1400" dirty="0"/>
        </a:p>
      </dgm:t>
    </dgm:pt>
    <dgm:pt modelId="{ED7BAEA1-1A43-43F4-AAC3-4BC65B64F64D}" type="parTrans" cxnId="{37608D15-C04C-472C-A604-4E2441F12428}">
      <dgm:prSet/>
      <dgm:spPr/>
      <dgm:t>
        <a:bodyPr/>
        <a:lstStyle/>
        <a:p>
          <a:endParaRPr lang="en-CA"/>
        </a:p>
      </dgm:t>
    </dgm:pt>
    <dgm:pt modelId="{4B5344DE-3F8F-42C5-8D5A-56308905394D}" type="sibTrans" cxnId="{37608D15-C04C-472C-A604-4E2441F12428}">
      <dgm:prSet/>
      <dgm:spPr/>
      <dgm:t>
        <a:bodyPr/>
        <a:lstStyle/>
        <a:p>
          <a:endParaRPr lang="en-CA"/>
        </a:p>
      </dgm:t>
    </dgm:pt>
    <dgm:pt modelId="{3C7C5441-1AE1-4549-AE97-13711F599932}">
      <dgm:prSet phldrT="[Text]" custT="1"/>
      <dgm:spPr/>
      <dgm:t>
        <a:bodyPr/>
        <a:lstStyle/>
        <a:p>
          <a:r>
            <a:rPr lang="en-CA" sz="1400" dirty="0" smtClean="0"/>
            <a:t>CARNA</a:t>
          </a:r>
          <a:endParaRPr lang="en-CA" sz="1400" dirty="0"/>
        </a:p>
      </dgm:t>
    </dgm:pt>
    <dgm:pt modelId="{100D0FA6-9558-4E41-B9F1-6CF6CBBB8A98}" type="parTrans" cxnId="{775B4C9C-F2DB-4B5E-A9E3-8F3EDC4751DB}">
      <dgm:prSet/>
      <dgm:spPr/>
      <dgm:t>
        <a:bodyPr/>
        <a:lstStyle/>
        <a:p>
          <a:endParaRPr lang="en-CA"/>
        </a:p>
      </dgm:t>
    </dgm:pt>
    <dgm:pt modelId="{D2EED6C6-37E3-4CCA-86BE-727761EB9AC1}" type="sibTrans" cxnId="{775B4C9C-F2DB-4B5E-A9E3-8F3EDC4751DB}">
      <dgm:prSet/>
      <dgm:spPr/>
      <dgm:t>
        <a:bodyPr/>
        <a:lstStyle/>
        <a:p>
          <a:endParaRPr lang="en-CA"/>
        </a:p>
      </dgm:t>
    </dgm:pt>
    <dgm:pt modelId="{0166B593-FA92-4700-956B-7BB7350A24F2}">
      <dgm:prSet phldrT="[Text]" custT="1"/>
      <dgm:spPr/>
      <dgm:t>
        <a:bodyPr/>
        <a:lstStyle/>
        <a:p>
          <a:r>
            <a:rPr lang="en-CA" sz="1400" dirty="0" smtClean="0"/>
            <a:t>AH</a:t>
          </a:r>
          <a:endParaRPr lang="en-CA" sz="1400" dirty="0"/>
        </a:p>
      </dgm:t>
    </dgm:pt>
    <dgm:pt modelId="{2D3DB11C-C9B8-4752-88CB-3736B597EC75}" type="parTrans" cxnId="{FEF0C5D7-AA85-4100-997B-8B51BD2B9866}">
      <dgm:prSet/>
      <dgm:spPr/>
      <dgm:t>
        <a:bodyPr/>
        <a:lstStyle/>
        <a:p>
          <a:endParaRPr lang="en-CA"/>
        </a:p>
      </dgm:t>
    </dgm:pt>
    <dgm:pt modelId="{503C826A-9C33-4C26-A79D-8BDA13F5F06F}" type="sibTrans" cxnId="{FEF0C5D7-AA85-4100-997B-8B51BD2B9866}">
      <dgm:prSet/>
      <dgm:spPr/>
      <dgm:t>
        <a:bodyPr/>
        <a:lstStyle/>
        <a:p>
          <a:endParaRPr lang="en-CA"/>
        </a:p>
      </dgm:t>
    </dgm:pt>
    <dgm:pt modelId="{0DF2076D-901C-4690-8591-2EA48317013E}">
      <dgm:prSet phldrT="[Text]" custT="1"/>
      <dgm:spPr/>
      <dgm:t>
        <a:bodyPr/>
        <a:lstStyle/>
        <a:p>
          <a:r>
            <a:rPr lang="en-CA" sz="1400" dirty="0" smtClean="0"/>
            <a:t>CCS</a:t>
          </a:r>
          <a:endParaRPr lang="en-CA" sz="1400" dirty="0"/>
        </a:p>
      </dgm:t>
    </dgm:pt>
    <dgm:pt modelId="{59C2D550-22B4-4352-A0CE-E1A0F12FC7CF}" type="parTrans" cxnId="{3A4037F3-13D4-4A1F-8E31-52730AE7CF57}">
      <dgm:prSet/>
      <dgm:spPr/>
      <dgm:t>
        <a:bodyPr/>
        <a:lstStyle/>
        <a:p>
          <a:endParaRPr lang="en-CA"/>
        </a:p>
      </dgm:t>
    </dgm:pt>
    <dgm:pt modelId="{4963043E-D3F4-4588-9459-8D340DCAAF5D}" type="sibTrans" cxnId="{3A4037F3-13D4-4A1F-8E31-52730AE7CF57}">
      <dgm:prSet/>
      <dgm:spPr/>
      <dgm:t>
        <a:bodyPr/>
        <a:lstStyle/>
        <a:p>
          <a:endParaRPr lang="en-CA"/>
        </a:p>
      </dgm:t>
    </dgm:pt>
    <dgm:pt modelId="{51178D27-84C2-4211-8FD1-DC51368E56EB}">
      <dgm:prSet custT="1"/>
      <dgm:spPr/>
      <dgm:t>
        <a:bodyPr/>
        <a:lstStyle/>
        <a:p>
          <a:r>
            <a:rPr lang="en-CA" sz="1400" dirty="0" smtClean="0"/>
            <a:t>PCNs</a:t>
          </a:r>
          <a:endParaRPr lang="en-CA" sz="1400" dirty="0"/>
        </a:p>
      </dgm:t>
    </dgm:pt>
    <dgm:pt modelId="{144CB372-CD1B-4CDA-ABBA-89D62B4C5796}" type="parTrans" cxnId="{DD972E06-A990-4D1B-95A1-00704A6DE6B2}">
      <dgm:prSet/>
      <dgm:spPr/>
      <dgm:t>
        <a:bodyPr/>
        <a:lstStyle/>
        <a:p>
          <a:endParaRPr lang="en-CA"/>
        </a:p>
      </dgm:t>
    </dgm:pt>
    <dgm:pt modelId="{000593AC-674E-4654-87A6-E452A28E897F}" type="sibTrans" cxnId="{DD972E06-A990-4D1B-95A1-00704A6DE6B2}">
      <dgm:prSet/>
      <dgm:spPr/>
      <dgm:t>
        <a:bodyPr/>
        <a:lstStyle/>
        <a:p>
          <a:endParaRPr lang="en-CA"/>
        </a:p>
      </dgm:t>
    </dgm:pt>
    <dgm:pt modelId="{39CCD866-F78A-4F8C-AD13-269353FC4678}">
      <dgm:prSet custT="1"/>
      <dgm:spPr/>
      <dgm:t>
        <a:bodyPr/>
        <a:lstStyle/>
        <a:p>
          <a:r>
            <a:rPr lang="en-CA" sz="1400" dirty="0" smtClean="0"/>
            <a:t>Zones</a:t>
          </a:r>
          <a:endParaRPr lang="en-CA" sz="1400" dirty="0"/>
        </a:p>
      </dgm:t>
    </dgm:pt>
    <dgm:pt modelId="{4E4F43F4-6CA9-48DC-B3CB-8A9BD42E149E}" type="parTrans" cxnId="{AD3A570A-D14F-42EB-A9A0-462F7DEFD774}">
      <dgm:prSet/>
      <dgm:spPr/>
      <dgm:t>
        <a:bodyPr/>
        <a:lstStyle/>
        <a:p>
          <a:endParaRPr lang="en-CA"/>
        </a:p>
      </dgm:t>
    </dgm:pt>
    <dgm:pt modelId="{EC7602CE-46EF-428C-B5AE-2C2B11463DF6}" type="sibTrans" cxnId="{AD3A570A-D14F-42EB-A9A0-462F7DEFD774}">
      <dgm:prSet/>
      <dgm:spPr/>
      <dgm:t>
        <a:bodyPr/>
        <a:lstStyle/>
        <a:p>
          <a:endParaRPr lang="en-CA"/>
        </a:p>
      </dgm:t>
    </dgm:pt>
    <dgm:pt modelId="{38E6CC17-0026-4185-86A1-E2FCE3848589}">
      <dgm:prSet custT="1"/>
      <dgm:spPr/>
      <dgm:t>
        <a:bodyPr/>
        <a:lstStyle/>
        <a:p>
          <a:endParaRPr lang="en-CA" sz="1400" dirty="0"/>
        </a:p>
      </dgm:t>
    </dgm:pt>
    <dgm:pt modelId="{346CE27E-C4EE-4D9D-BA3E-D88F390D98A9}" type="parTrans" cxnId="{B411578F-AAEC-4C1C-95D0-51CEFFDEA9D4}">
      <dgm:prSet/>
      <dgm:spPr/>
      <dgm:t>
        <a:bodyPr/>
        <a:lstStyle/>
        <a:p>
          <a:endParaRPr lang="en-CA"/>
        </a:p>
      </dgm:t>
    </dgm:pt>
    <dgm:pt modelId="{93C7F3A2-36B2-4375-A5E3-D396AC210631}" type="sibTrans" cxnId="{B411578F-AAEC-4C1C-95D0-51CEFFDEA9D4}">
      <dgm:prSet/>
      <dgm:spPr/>
      <dgm:t>
        <a:bodyPr/>
        <a:lstStyle/>
        <a:p>
          <a:endParaRPr lang="en-CA"/>
        </a:p>
      </dgm:t>
    </dgm:pt>
    <dgm:pt modelId="{8DC4FA99-F6AD-4096-83EA-8093CAF2919E}">
      <dgm:prSet custT="1"/>
      <dgm:spPr/>
      <dgm:t>
        <a:bodyPr/>
        <a:lstStyle/>
        <a:p>
          <a:r>
            <a:rPr lang="en-CA" sz="1400" dirty="0" smtClean="0"/>
            <a:t>ACFP</a:t>
          </a:r>
          <a:endParaRPr lang="en-CA" sz="1400" dirty="0"/>
        </a:p>
      </dgm:t>
    </dgm:pt>
    <dgm:pt modelId="{87832143-7129-4B2D-9413-40C4676BB762}" type="parTrans" cxnId="{F6F0DD10-4012-449A-9BBC-71F4CE522E5B}">
      <dgm:prSet/>
      <dgm:spPr/>
      <dgm:t>
        <a:bodyPr/>
        <a:lstStyle/>
        <a:p>
          <a:endParaRPr lang="en-CA"/>
        </a:p>
      </dgm:t>
    </dgm:pt>
    <dgm:pt modelId="{40632868-6B98-41C9-9684-9FFF48DE5A3D}" type="sibTrans" cxnId="{F6F0DD10-4012-449A-9BBC-71F4CE522E5B}">
      <dgm:prSet/>
      <dgm:spPr/>
      <dgm:t>
        <a:bodyPr/>
        <a:lstStyle/>
        <a:p>
          <a:endParaRPr lang="en-CA"/>
        </a:p>
      </dgm:t>
    </dgm:pt>
    <dgm:pt modelId="{04C6D758-0A6C-481A-B1B2-F4BB4AE1858F}">
      <dgm:prSet custT="1"/>
      <dgm:spPr/>
      <dgm:t>
        <a:bodyPr/>
        <a:lstStyle/>
        <a:p>
          <a:r>
            <a:rPr lang="en-CA" sz="1400" dirty="0" smtClean="0"/>
            <a:t>CBCP</a:t>
          </a:r>
          <a:endParaRPr lang="en-CA" sz="1400" dirty="0"/>
        </a:p>
      </dgm:t>
    </dgm:pt>
    <dgm:pt modelId="{358506C4-5721-4012-9DAD-F8F9FFE53E84}" type="parTrans" cxnId="{41910601-B5E8-49B8-A74A-B2A3CF88377B}">
      <dgm:prSet/>
      <dgm:spPr/>
      <dgm:t>
        <a:bodyPr/>
        <a:lstStyle/>
        <a:p>
          <a:endParaRPr lang="en-CA"/>
        </a:p>
      </dgm:t>
    </dgm:pt>
    <dgm:pt modelId="{45E44CF5-6A57-49C1-84EB-DC40DEC20041}" type="sibTrans" cxnId="{41910601-B5E8-49B8-A74A-B2A3CF88377B}">
      <dgm:prSet/>
      <dgm:spPr/>
      <dgm:t>
        <a:bodyPr/>
        <a:lstStyle/>
        <a:p>
          <a:endParaRPr lang="en-CA"/>
        </a:p>
      </dgm:t>
    </dgm:pt>
    <dgm:pt modelId="{08A25A8D-54A8-4E06-81A6-108932FF6E21}">
      <dgm:prSet custT="1"/>
      <dgm:spPr/>
      <dgm:t>
        <a:bodyPr/>
        <a:lstStyle/>
        <a:p>
          <a:r>
            <a:rPr lang="en-CA" sz="1400" dirty="0" smtClean="0"/>
            <a:t>ISC</a:t>
          </a:r>
          <a:endParaRPr lang="en-CA" sz="1400" dirty="0"/>
        </a:p>
      </dgm:t>
    </dgm:pt>
    <dgm:pt modelId="{7D6004E8-1764-47B3-A3DA-97601D780A5E}" type="parTrans" cxnId="{B666D0FC-2FFD-40AB-ADB6-C3EDF0A31199}">
      <dgm:prSet/>
      <dgm:spPr/>
      <dgm:t>
        <a:bodyPr/>
        <a:lstStyle/>
        <a:p>
          <a:endParaRPr lang="en-CA"/>
        </a:p>
      </dgm:t>
    </dgm:pt>
    <dgm:pt modelId="{9A6CBAAA-423D-41F0-B2D1-A1E3137F7B5C}" type="sibTrans" cxnId="{B666D0FC-2FFD-40AB-ADB6-C3EDF0A31199}">
      <dgm:prSet/>
      <dgm:spPr/>
      <dgm:t>
        <a:bodyPr/>
        <a:lstStyle/>
        <a:p>
          <a:endParaRPr lang="en-CA"/>
        </a:p>
      </dgm:t>
    </dgm:pt>
    <dgm:pt modelId="{CC9ED938-AD18-402B-A50F-6F24C4625837}">
      <dgm:prSet custT="1"/>
      <dgm:spPr/>
      <dgm:t>
        <a:bodyPr/>
        <a:lstStyle/>
        <a:p>
          <a:r>
            <a:rPr lang="en-CA" sz="1400" dirty="0" smtClean="0"/>
            <a:t>Cancer Control</a:t>
          </a:r>
          <a:endParaRPr lang="en-CA" sz="1400" dirty="0"/>
        </a:p>
      </dgm:t>
    </dgm:pt>
    <dgm:pt modelId="{E52515ED-5D18-4020-AC98-FCC9FAA4D06D}" type="parTrans" cxnId="{4C855018-EA3E-4EB7-BC01-EAD20CCEBA91}">
      <dgm:prSet/>
      <dgm:spPr/>
      <dgm:t>
        <a:bodyPr/>
        <a:lstStyle/>
        <a:p>
          <a:endParaRPr lang="en-CA"/>
        </a:p>
      </dgm:t>
    </dgm:pt>
    <dgm:pt modelId="{31D6B260-BD54-4F29-A7BB-0E10E1078008}" type="sibTrans" cxnId="{4C855018-EA3E-4EB7-BC01-EAD20CCEBA91}">
      <dgm:prSet/>
      <dgm:spPr/>
      <dgm:t>
        <a:bodyPr/>
        <a:lstStyle/>
        <a:p>
          <a:endParaRPr lang="en-CA"/>
        </a:p>
      </dgm:t>
    </dgm:pt>
    <dgm:pt modelId="{0F8E0B01-22B5-441F-941D-08CCCAADC817}">
      <dgm:prSet custT="1"/>
      <dgm:spPr/>
      <dgm:t>
        <a:bodyPr/>
        <a:lstStyle/>
        <a:p>
          <a:r>
            <a:rPr lang="en-CA" sz="1400" dirty="0" smtClean="0"/>
            <a:t>PPIH</a:t>
          </a:r>
          <a:endParaRPr lang="en-CA" sz="1400" dirty="0"/>
        </a:p>
      </dgm:t>
    </dgm:pt>
    <dgm:pt modelId="{788D8AA7-82A3-44D4-96C0-D78F75FC6805}" type="parTrans" cxnId="{B7413DAD-3415-42A3-8CD3-D8F8CD9179AF}">
      <dgm:prSet/>
      <dgm:spPr/>
      <dgm:t>
        <a:bodyPr/>
        <a:lstStyle/>
        <a:p>
          <a:endParaRPr lang="en-CA"/>
        </a:p>
      </dgm:t>
    </dgm:pt>
    <dgm:pt modelId="{7BFFBEB5-79D7-4C77-A6A2-C97B6796FC9E}" type="sibTrans" cxnId="{B7413DAD-3415-42A3-8CD3-D8F8CD9179AF}">
      <dgm:prSet/>
      <dgm:spPr/>
      <dgm:t>
        <a:bodyPr/>
        <a:lstStyle/>
        <a:p>
          <a:endParaRPr lang="en-CA"/>
        </a:p>
      </dgm:t>
    </dgm:pt>
    <dgm:pt modelId="{E17A109E-7305-46FF-B870-FAED4A78CFFD}">
      <dgm:prSet custT="1"/>
      <dgm:spPr/>
      <dgm:t>
        <a:bodyPr/>
        <a:lstStyle/>
        <a:p>
          <a:r>
            <a:rPr lang="en-US" sz="1400" dirty="0" smtClean="0"/>
            <a:t>Genetics &amp; Labs</a:t>
          </a:r>
          <a:endParaRPr lang="en-US" sz="1400" dirty="0"/>
        </a:p>
      </dgm:t>
    </dgm:pt>
    <dgm:pt modelId="{F81F796F-5664-402F-8F88-F5CC33ACB034}" type="parTrans" cxnId="{BFD59915-8456-4198-BF20-003E4826F5DE}">
      <dgm:prSet/>
      <dgm:spPr/>
      <dgm:t>
        <a:bodyPr/>
        <a:lstStyle/>
        <a:p>
          <a:endParaRPr lang="en-US"/>
        </a:p>
      </dgm:t>
    </dgm:pt>
    <dgm:pt modelId="{B7DECA11-F332-4D81-9C50-B0C2DAB362B2}" type="sibTrans" cxnId="{BFD59915-8456-4198-BF20-003E4826F5DE}">
      <dgm:prSet/>
      <dgm:spPr/>
      <dgm:t>
        <a:bodyPr/>
        <a:lstStyle/>
        <a:p>
          <a:endParaRPr lang="en-US"/>
        </a:p>
      </dgm:t>
    </dgm:pt>
    <dgm:pt modelId="{4C6AFCD2-011E-4929-8393-7A6F0E0E0649}">
      <dgm:prSet/>
      <dgm:spPr/>
      <dgm:t>
        <a:bodyPr/>
        <a:lstStyle/>
        <a:p>
          <a:endParaRPr lang="en-US"/>
        </a:p>
      </dgm:t>
    </dgm:pt>
    <dgm:pt modelId="{FF159A74-0ED9-4202-91CA-CA9FCBFE8B12}" type="parTrans" cxnId="{60426133-1237-4961-A45E-32980EADB1C8}">
      <dgm:prSet/>
      <dgm:spPr/>
      <dgm:t>
        <a:bodyPr/>
        <a:lstStyle/>
        <a:p>
          <a:endParaRPr lang="en-US"/>
        </a:p>
      </dgm:t>
    </dgm:pt>
    <dgm:pt modelId="{EB472972-BB13-49FB-A0CD-D23581059B9A}" type="sibTrans" cxnId="{60426133-1237-4961-A45E-32980EADB1C8}">
      <dgm:prSet/>
      <dgm:spPr/>
      <dgm:t>
        <a:bodyPr/>
        <a:lstStyle/>
        <a:p>
          <a:endParaRPr lang="en-CA"/>
        </a:p>
      </dgm:t>
    </dgm:pt>
    <dgm:pt modelId="{B4A2B936-2B52-4C90-86F6-B7DB25CFEA5C}" type="pres">
      <dgm:prSet presAssocID="{09A10D78-1CAD-4731-800B-0D77CA078DE0}" presName="Name0" presStyleCnt="0">
        <dgm:presLayoutVars>
          <dgm:chMax val="1"/>
          <dgm:dir/>
          <dgm:animLvl val="ctr"/>
          <dgm:resizeHandles val="exact"/>
        </dgm:presLayoutVars>
      </dgm:prSet>
      <dgm:spPr/>
      <dgm:t>
        <a:bodyPr/>
        <a:lstStyle/>
        <a:p>
          <a:endParaRPr lang="en-CA"/>
        </a:p>
      </dgm:t>
    </dgm:pt>
    <dgm:pt modelId="{347A6D63-070D-4C57-AD2C-A84A8CC8E9C9}" type="pres">
      <dgm:prSet presAssocID="{6CE586EF-1988-4331-B56C-FF8D8A90DDF1}" presName="centerShape" presStyleLbl="node0" presStyleIdx="0" presStyleCnt="1"/>
      <dgm:spPr/>
      <dgm:t>
        <a:bodyPr/>
        <a:lstStyle/>
        <a:p>
          <a:endParaRPr lang="en-CA"/>
        </a:p>
      </dgm:t>
    </dgm:pt>
    <dgm:pt modelId="{966053CA-5C24-4678-8A49-2D613FF3176E}" type="pres">
      <dgm:prSet presAssocID="{7C705106-503D-4492-9E88-A65BA7A87831}" presName="node" presStyleLbl="node1" presStyleIdx="0" presStyleCnt="13" custScaleX="136156">
        <dgm:presLayoutVars>
          <dgm:bulletEnabled val="1"/>
        </dgm:presLayoutVars>
      </dgm:prSet>
      <dgm:spPr/>
      <dgm:t>
        <a:bodyPr/>
        <a:lstStyle/>
        <a:p>
          <a:endParaRPr lang="en-CA"/>
        </a:p>
      </dgm:t>
    </dgm:pt>
    <dgm:pt modelId="{6B517B44-4095-4405-A77D-ED0778BCBAA2}" type="pres">
      <dgm:prSet presAssocID="{7C705106-503D-4492-9E88-A65BA7A87831}" presName="dummy" presStyleCnt="0"/>
      <dgm:spPr/>
    </dgm:pt>
    <dgm:pt modelId="{497B71D5-D29D-40B8-9E66-7B10AAABBDD6}" type="pres">
      <dgm:prSet presAssocID="{4B5344DE-3F8F-42C5-8D5A-56308905394D}" presName="sibTrans" presStyleLbl="sibTrans2D1" presStyleIdx="0" presStyleCnt="13"/>
      <dgm:spPr/>
      <dgm:t>
        <a:bodyPr/>
        <a:lstStyle/>
        <a:p>
          <a:endParaRPr lang="en-CA"/>
        </a:p>
      </dgm:t>
    </dgm:pt>
    <dgm:pt modelId="{6CA45B91-0CAB-4C53-B4D7-CAA8CB00055F}" type="pres">
      <dgm:prSet presAssocID="{0F8E0B01-22B5-441F-941D-08CCCAADC817}" presName="node" presStyleLbl="node1" presStyleIdx="1" presStyleCnt="13" custScaleX="126565">
        <dgm:presLayoutVars>
          <dgm:bulletEnabled val="1"/>
        </dgm:presLayoutVars>
      </dgm:prSet>
      <dgm:spPr/>
      <dgm:t>
        <a:bodyPr/>
        <a:lstStyle/>
        <a:p>
          <a:endParaRPr lang="en-CA"/>
        </a:p>
      </dgm:t>
    </dgm:pt>
    <dgm:pt modelId="{BB993149-CABD-4C88-8F85-4CA81340458B}" type="pres">
      <dgm:prSet presAssocID="{0F8E0B01-22B5-441F-941D-08CCCAADC817}" presName="dummy" presStyleCnt="0"/>
      <dgm:spPr/>
    </dgm:pt>
    <dgm:pt modelId="{35B7CD69-BDD9-4B14-A10C-21A4C27CC37F}" type="pres">
      <dgm:prSet presAssocID="{7BFFBEB5-79D7-4C77-A6A2-C97B6796FC9E}" presName="sibTrans" presStyleLbl="sibTrans2D1" presStyleIdx="1" presStyleCnt="13"/>
      <dgm:spPr/>
      <dgm:t>
        <a:bodyPr/>
        <a:lstStyle/>
        <a:p>
          <a:endParaRPr lang="en-CA"/>
        </a:p>
      </dgm:t>
    </dgm:pt>
    <dgm:pt modelId="{CA601F4B-1168-4079-B4D8-EB55990C4FD5}" type="pres">
      <dgm:prSet presAssocID="{51178D27-84C2-4211-8FD1-DC51368E56EB}" presName="node" presStyleLbl="node1" presStyleIdx="2" presStyleCnt="13" custScaleX="125688">
        <dgm:presLayoutVars>
          <dgm:bulletEnabled val="1"/>
        </dgm:presLayoutVars>
      </dgm:prSet>
      <dgm:spPr/>
      <dgm:t>
        <a:bodyPr/>
        <a:lstStyle/>
        <a:p>
          <a:endParaRPr lang="en-CA"/>
        </a:p>
      </dgm:t>
    </dgm:pt>
    <dgm:pt modelId="{138986EA-3AFE-4FC7-BC8D-1C0CF7DDA62E}" type="pres">
      <dgm:prSet presAssocID="{51178D27-84C2-4211-8FD1-DC51368E56EB}" presName="dummy" presStyleCnt="0"/>
      <dgm:spPr/>
    </dgm:pt>
    <dgm:pt modelId="{3869CEBD-BF8B-40AE-B633-FF6EC0BC921B}" type="pres">
      <dgm:prSet presAssocID="{000593AC-674E-4654-87A6-E452A28E897F}" presName="sibTrans" presStyleLbl="sibTrans2D1" presStyleIdx="2" presStyleCnt="13"/>
      <dgm:spPr/>
      <dgm:t>
        <a:bodyPr/>
        <a:lstStyle/>
        <a:p>
          <a:endParaRPr lang="en-CA"/>
        </a:p>
      </dgm:t>
    </dgm:pt>
    <dgm:pt modelId="{2F62604A-562C-4984-840B-055AC5578F43}" type="pres">
      <dgm:prSet presAssocID="{38E6CC17-0026-4185-86A1-E2FCE3848589}" presName="node" presStyleLbl="node1" presStyleIdx="3" presStyleCnt="13" custScaleX="132314">
        <dgm:presLayoutVars>
          <dgm:bulletEnabled val="1"/>
        </dgm:presLayoutVars>
      </dgm:prSet>
      <dgm:spPr/>
      <dgm:t>
        <a:bodyPr/>
        <a:lstStyle/>
        <a:p>
          <a:endParaRPr lang="en-CA"/>
        </a:p>
      </dgm:t>
    </dgm:pt>
    <dgm:pt modelId="{DE0419E9-21E5-417B-8050-37AFF5391B47}" type="pres">
      <dgm:prSet presAssocID="{38E6CC17-0026-4185-86A1-E2FCE3848589}" presName="dummy" presStyleCnt="0"/>
      <dgm:spPr/>
    </dgm:pt>
    <dgm:pt modelId="{B15BF753-1E49-4585-8911-B19DA6E29FDE}" type="pres">
      <dgm:prSet presAssocID="{93C7F3A2-36B2-4375-A5E3-D396AC210631}" presName="sibTrans" presStyleLbl="sibTrans2D1" presStyleIdx="3" presStyleCnt="13"/>
      <dgm:spPr/>
      <dgm:t>
        <a:bodyPr/>
        <a:lstStyle/>
        <a:p>
          <a:endParaRPr lang="en-CA"/>
        </a:p>
      </dgm:t>
    </dgm:pt>
    <dgm:pt modelId="{08F34F45-AFAD-40D3-A420-E2E3A6AEA5E5}" type="pres">
      <dgm:prSet presAssocID="{3C7C5441-1AE1-4549-AE97-13711F599932}" presName="node" presStyleLbl="node1" presStyleIdx="4" presStyleCnt="13" custScaleX="185847">
        <dgm:presLayoutVars>
          <dgm:bulletEnabled val="1"/>
        </dgm:presLayoutVars>
      </dgm:prSet>
      <dgm:spPr/>
      <dgm:t>
        <a:bodyPr/>
        <a:lstStyle/>
        <a:p>
          <a:endParaRPr lang="en-CA"/>
        </a:p>
      </dgm:t>
    </dgm:pt>
    <dgm:pt modelId="{F4E18370-9352-417C-B4EF-C317339D9070}" type="pres">
      <dgm:prSet presAssocID="{3C7C5441-1AE1-4549-AE97-13711F599932}" presName="dummy" presStyleCnt="0"/>
      <dgm:spPr/>
    </dgm:pt>
    <dgm:pt modelId="{7E4AB1EA-4D4B-4856-89A9-66FC454BE426}" type="pres">
      <dgm:prSet presAssocID="{D2EED6C6-37E3-4CCA-86BE-727761EB9AC1}" presName="sibTrans" presStyleLbl="sibTrans2D1" presStyleIdx="4" presStyleCnt="13"/>
      <dgm:spPr/>
      <dgm:t>
        <a:bodyPr/>
        <a:lstStyle/>
        <a:p>
          <a:endParaRPr lang="en-CA"/>
        </a:p>
      </dgm:t>
    </dgm:pt>
    <dgm:pt modelId="{E1C16D0F-7572-44B3-8851-05C0A9EDA45E}" type="pres">
      <dgm:prSet presAssocID="{8DC4FA99-F6AD-4096-83EA-8093CAF2919E}" presName="node" presStyleLbl="node1" presStyleIdx="5" presStyleCnt="13" custScaleX="133218">
        <dgm:presLayoutVars>
          <dgm:bulletEnabled val="1"/>
        </dgm:presLayoutVars>
      </dgm:prSet>
      <dgm:spPr/>
      <dgm:t>
        <a:bodyPr/>
        <a:lstStyle/>
        <a:p>
          <a:endParaRPr lang="en-CA"/>
        </a:p>
      </dgm:t>
    </dgm:pt>
    <dgm:pt modelId="{C02BDBBB-2FCF-45EC-AD45-404B4F10B62D}" type="pres">
      <dgm:prSet presAssocID="{8DC4FA99-F6AD-4096-83EA-8093CAF2919E}" presName="dummy" presStyleCnt="0"/>
      <dgm:spPr/>
    </dgm:pt>
    <dgm:pt modelId="{C33FE627-BE80-497F-ACAC-88D33E53EC1C}" type="pres">
      <dgm:prSet presAssocID="{40632868-6B98-41C9-9684-9FFF48DE5A3D}" presName="sibTrans" presStyleLbl="sibTrans2D1" presStyleIdx="5" presStyleCnt="13"/>
      <dgm:spPr/>
      <dgm:t>
        <a:bodyPr/>
        <a:lstStyle/>
        <a:p>
          <a:endParaRPr lang="en-CA"/>
        </a:p>
      </dgm:t>
    </dgm:pt>
    <dgm:pt modelId="{B6C331FA-9913-40E7-8C1E-94B25F1B6F89}" type="pres">
      <dgm:prSet presAssocID="{04C6D758-0A6C-481A-B1B2-F4BB4AE1858F}" presName="node" presStyleLbl="node1" presStyleIdx="6" presStyleCnt="13" custScaleX="153231">
        <dgm:presLayoutVars>
          <dgm:bulletEnabled val="1"/>
        </dgm:presLayoutVars>
      </dgm:prSet>
      <dgm:spPr/>
      <dgm:t>
        <a:bodyPr/>
        <a:lstStyle/>
        <a:p>
          <a:endParaRPr lang="en-CA"/>
        </a:p>
      </dgm:t>
    </dgm:pt>
    <dgm:pt modelId="{0294F920-4557-4D2D-AFC4-F5FBCA67BD62}" type="pres">
      <dgm:prSet presAssocID="{04C6D758-0A6C-481A-B1B2-F4BB4AE1858F}" presName="dummy" presStyleCnt="0"/>
      <dgm:spPr/>
    </dgm:pt>
    <dgm:pt modelId="{2A000EB5-837E-4998-8E0D-E7E883B2063D}" type="pres">
      <dgm:prSet presAssocID="{45E44CF5-6A57-49C1-84EB-DC40DEC20041}" presName="sibTrans" presStyleLbl="sibTrans2D1" presStyleIdx="6" presStyleCnt="13"/>
      <dgm:spPr/>
      <dgm:t>
        <a:bodyPr/>
        <a:lstStyle/>
        <a:p>
          <a:endParaRPr lang="en-CA"/>
        </a:p>
      </dgm:t>
    </dgm:pt>
    <dgm:pt modelId="{6E8D0550-DAC2-472A-92E4-A827009132E8}" type="pres">
      <dgm:prSet presAssocID="{08A25A8D-54A8-4E06-81A6-108932FF6E21}" presName="node" presStyleLbl="node1" presStyleIdx="7" presStyleCnt="13" custScaleX="160787">
        <dgm:presLayoutVars>
          <dgm:bulletEnabled val="1"/>
        </dgm:presLayoutVars>
      </dgm:prSet>
      <dgm:spPr/>
      <dgm:t>
        <a:bodyPr/>
        <a:lstStyle/>
        <a:p>
          <a:endParaRPr lang="en-CA"/>
        </a:p>
      </dgm:t>
    </dgm:pt>
    <dgm:pt modelId="{CC79B265-FC6C-4676-8DF2-D9DBB9C163BE}" type="pres">
      <dgm:prSet presAssocID="{08A25A8D-54A8-4E06-81A6-108932FF6E21}" presName="dummy" presStyleCnt="0"/>
      <dgm:spPr/>
    </dgm:pt>
    <dgm:pt modelId="{8110AD81-713C-4F6F-B283-087CF9202DB7}" type="pres">
      <dgm:prSet presAssocID="{9A6CBAAA-423D-41F0-B2D1-A1E3137F7B5C}" presName="sibTrans" presStyleLbl="sibTrans2D1" presStyleIdx="7" presStyleCnt="13"/>
      <dgm:spPr/>
      <dgm:t>
        <a:bodyPr/>
        <a:lstStyle/>
        <a:p>
          <a:endParaRPr lang="en-CA"/>
        </a:p>
      </dgm:t>
    </dgm:pt>
    <dgm:pt modelId="{548A99FF-5C3F-4F92-A5F1-C2FF1EB1F3EA}" type="pres">
      <dgm:prSet presAssocID="{0166B593-FA92-4700-956B-7BB7350A24F2}" presName="node" presStyleLbl="node1" presStyleIdx="8" presStyleCnt="13">
        <dgm:presLayoutVars>
          <dgm:bulletEnabled val="1"/>
        </dgm:presLayoutVars>
      </dgm:prSet>
      <dgm:spPr/>
      <dgm:t>
        <a:bodyPr/>
        <a:lstStyle/>
        <a:p>
          <a:endParaRPr lang="en-CA"/>
        </a:p>
      </dgm:t>
    </dgm:pt>
    <dgm:pt modelId="{4113A88D-21E1-41D0-8C03-D3CE2C9E2B15}" type="pres">
      <dgm:prSet presAssocID="{0166B593-FA92-4700-956B-7BB7350A24F2}" presName="dummy" presStyleCnt="0"/>
      <dgm:spPr/>
    </dgm:pt>
    <dgm:pt modelId="{DC3C48AB-387B-4404-8184-335D0B04D52C}" type="pres">
      <dgm:prSet presAssocID="{503C826A-9C33-4C26-A79D-8BDA13F5F06F}" presName="sibTrans" presStyleLbl="sibTrans2D1" presStyleIdx="8" presStyleCnt="13"/>
      <dgm:spPr/>
      <dgm:t>
        <a:bodyPr/>
        <a:lstStyle/>
        <a:p>
          <a:endParaRPr lang="en-CA"/>
        </a:p>
      </dgm:t>
    </dgm:pt>
    <dgm:pt modelId="{C50C8976-2108-4210-AF49-3B41B4D6FCB7}" type="pres">
      <dgm:prSet presAssocID="{E17A109E-7305-46FF-B870-FAED4A78CFFD}" presName="node" presStyleLbl="node1" presStyleIdx="9" presStyleCnt="13" custScaleX="206771">
        <dgm:presLayoutVars>
          <dgm:bulletEnabled val="1"/>
        </dgm:presLayoutVars>
      </dgm:prSet>
      <dgm:spPr/>
      <dgm:t>
        <a:bodyPr/>
        <a:lstStyle/>
        <a:p>
          <a:endParaRPr lang="en-US"/>
        </a:p>
      </dgm:t>
    </dgm:pt>
    <dgm:pt modelId="{D2152A10-8376-4F24-BBCB-993678FCCB30}" type="pres">
      <dgm:prSet presAssocID="{E17A109E-7305-46FF-B870-FAED4A78CFFD}" presName="dummy" presStyleCnt="0"/>
      <dgm:spPr/>
    </dgm:pt>
    <dgm:pt modelId="{8CA938D7-F007-42D9-9271-902C05128B27}" type="pres">
      <dgm:prSet presAssocID="{B7DECA11-F332-4D81-9C50-B0C2DAB362B2}" presName="sibTrans" presStyleLbl="sibTrans2D1" presStyleIdx="9" presStyleCnt="13"/>
      <dgm:spPr/>
      <dgm:t>
        <a:bodyPr/>
        <a:lstStyle/>
        <a:p>
          <a:endParaRPr lang="en-US"/>
        </a:p>
      </dgm:t>
    </dgm:pt>
    <dgm:pt modelId="{21EF1C4F-B674-419E-8DB5-B7711F45E7BD}" type="pres">
      <dgm:prSet presAssocID="{CC9ED938-AD18-402B-A50F-6F24C4625837}" presName="node" presStyleLbl="node1" presStyleIdx="10" presStyleCnt="13" custScaleX="172604">
        <dgm:presLayoutVars>
          <dgm:bulletEnabled val="1"/>
        </dgm:presLayoutVars>
      </dgm:prSet>
      <dgm:spPr/>
      <dgm:t>
        <a:bodyPr/>
        <a:lstStyle/>
        <a:p>
          <a:endParaRPr lang="en-CA"/>
        </a:p>
      </dgm:t>
    </dgm:pt>
    <dgm:pt modelId="{5D72EA58-D1C0-41C3-8EC9-C19769EFAD75}" type="pres">
      <dgm:prSet presAssocID="{CC9ED938-AD18-402B-A50F-6F24C4625837}" presName="dummy" presStyleCnt="0"/>
      <dgm:spPr/>
    </dgm:pt>
    <dgm:pt modelId="{0EE9509E-1B0C-4CCD-8C08-2C1CFF8EFC34}" type="pres">
      <dgm:prSet presAssocID="{31D6B260-BD54-4F29-A7BB-0E10E1078008}" presName="sibTrans" presStyleLbl="sibTrans2D1" presStyleIdx="10" presStyleCnt="13"/>
      <dgm:spPr/>
      <dgm:t>
        <a:bodyPr/>
        <a:lstStyle/>
        <a:p>
          <a:endParaRPr lang="en-CA"/>
        </a:p>
      </dgm:t>
    </dgm:pt>
    <dgm:pt modelId="{ABC36913-0D1B-4024-9BCD-207B0F1ADA4E}" type="pres">
      <dgm:prSet presAssocID="{0DF2076D-901C-4690-8591-2EA48317013E}" presName="node" presStyleLbl="node1" presStyleIdx="11" presStyleCnt="13" custScaleX="124955">
        <dgm:presLayoutVars>
          <dgm:bulletEnabled val="1"/>
        </dgm:presLayoutVars>
      </dgm:prSet>
      <dgm:spPr/>
      <dgm:t>
        <a:bodyPr/>
        <a:lstStyle/>
        <a:p>
          <a:endParaRPr lang="en-CA"/>
        </a:p>
      </dgm:t>
    </dgm:pt>
    <dgm:pt modelId="{D101E217-FFDB-45D7-A0DF-010668E3714A}" type="pres">
      <dgm:prSet presAssocID="{0DF2076D-901C-4690-8591-2EA48317013E}" presName="dummy" presStyleCnt="0"/>
      <dgm:spPr/>
    </dgm:pt>
    <dgm:pt modelId="{8E70A580-EE2B-4522-A3B7-5B86C609AE5C}" type="pres">
      <dgm:prSet presAssocID="{4963043E-D3F4-4588-9459-8D340DCAAF5D}" presName="sibTrans" presStyleLbl="sibTrans2D1" presStyleIdx="11" presStyleCnt="13"/>
      <dgm:spPr/>
      <dgm:t>
        <a:bodyPr/>
        <a:lstStyle/>
        <a:p>
          <a:endParaRPr lang="en-CA"/>
        </a:p>
      </dgm:t>
    </dgm:pt>
    <dgm:pt modelId="{35B394B7-3BEE-4B7B-832C-80F5BBF580E8}" type="pres">
      <dgm:prSet presAssocID="{39CCD866-F78A-4F8C-AD13-269353FC4678}" presName="node" presStyleLbl="node1" presStyleIdx="12" presStyleCnt="13" custScaleX="131041">
        <dgm:presLayoutVars>
          <dgm:bulletEnabled val="1"/>
        </dgm:presLayoutVars>
      </dgm:prSet>
      <dgm:spPr/>
      <dgm:t>
        <a:bodyPr/>
        <a:lstStyle/>
        <a:p>
          <a:endParaRPr lang="en-CA"/>
        </a:p>
      </dgm:t>
    </dgm:pt>
    <dgm:pt modelId="{3B5EB329-01DD-4779-9EA7-B05BEE921342}" type="pres">
      <dgm:prSet presAssocID="{39CCD866-F78A-4F8C-AD13-269353FC4678}" presName="dummy" presStyleCnt="0"/>
      <dgm:spPr/>
    </dgm:pt>
    <dgm:pt modelId="{54C09D4A-2E90-4C32-B1C7-AE73CEBFDA46}" type="pres">
      <dgm:prSet presAssocID="{EC7602CE-46EF-428C-B5AE-2C2B11463DF6}" presName="sibTrans" presStyleLbl="sibTrans2D1" presStyleIdx="12" presStyleCnt="13"/>
      <dgm:spPr/>
      <dgm:t>
        <a:bodyPr/>
        <a:lstStyle/>
        <a:p>
          <a:endParaRPr lang="en-CA"/>
        </a:p>
      </dgm:t>
    </dgm:pt>
  </dgm:ptLst>
  <dgm:cxnLst>
    <dgm:cxn modelId="{F2603A77-93EE-4F4A-802F-528467E6FBD5}" type="presOf" srcId="{7BFFBEB5-79D7-4C77-A6A2-C97B6796FC9E}" destId="{35B7CD69-BDD9-4B14-A10C-21A4C27CC37F}" srcOrd="0" destOrd="0" presId="urn:microsoft.com/office/officeart/2005/8/layout/radial6"/>
    <dgm:cxn modelId="{907D45DB-C77A-44E0-8841-58DCDDC188D5}" type="presOf" srcId="{8DC4FA99-F6AD-4096-83EA-8093CAF2919E}" destId="{E1C16D0F-7572-44B3-8851-05C0A9EDA45E}" srcOrd="0" destOrd="0" presId="urn:microsoft.com/office/officeart/2005/8/layout/radial6"/>
    <dgm:cxn modelId="{60426133-1237-4961-A45E-32980EADB1C8}" srcId="{09A10D78-1CAD-4731-800B-0D77CA078DE0}" destId="{4C6AFCD2-011E-4929-8393-7A6F0E0E0649}" srcOrd="1" destOrd="0" parTransId="{FF159A74-0ED9-4202-91CA-CA9FCBFE8B12}" sibTransId="{EB472972-BB13-49FB-A0CD-D23581059B9A}"/>
    <dgm:cxn modelId="{F5D0AF3F-8460-4949-8FC0-2CAB22886515}" type="presOf" srcId="{08A25A8D-54A8-4E06-81A6-108932FF6E21}" destId="{6E8D0550-DAC2-472A-92E4-A827009132E8}" srcOrd="0" destOrd="0" presId="urn:microsoft.com/office/officeart/2005/8/layout/radial6"/>
    <dgm:cxn modelId="{D2A8A1CF-274D-4BC5-A6BF-E74B383278EC}" type="presOf" srcId="{EC7602CE-46EF-428C-B5AE-2C2B11463DF6}" destId="{54C09D4A-2E90-4C32-B1C7-AE73CEBFDA46}" srcOrd="0" destOrd="0" presId="urn:microsoft.com/office/officeart/2005/8/layout/radial6"/>
    <dgm:cxn modelId="{6879B1EF-4A59-4EC5-BC9F-7AD2753DBD2F}" type="presOf" srcId="{0166B593-FA92-4700-956B-7BB7350A24F2}" destId="{548A99FF-5C3F-4F92-A5F1-C2FF1EB1F3EA}" srcOrd="0" destOrd="0" presId="urn:microsoft.com/office/officeart/2005/8/layout/radial6"/>
    <dgm:cxn modelId="{46098565-9A0C-456A-B893-A64B661D2AE0}" type="presOf" srcId="{45E44CF5-6A57-49C1-84EB-DC40DEC20041}" destId="{2A000EB5-837E-4998-8E0D-E7E883B2063D}" srcOrd="0" destOrd="0" presId="urn:microsoft.com/office/officeart/2005/8/layout/radial6"/>
    <dgm:cxn modelId="{BFD59915-8456-4198-BF20-003E4826F5DE}" srcId="{6CE586EF-1988-4331-B56C-FF8D8A90DDF1}" destId="{E17A109E-7305-46FF-B870-FAED4A78CFFD}" srcOrd="9" destOrd="0" parTransId="{F81F796F-5664-402F-8F88-F5CC33ACB034}" sibTransId="{B7DECA11-F332-4D81-9C50-B0C2DAB362B2}"/>
    <dgm:cxn modelId="{277BD349-9EA6-4B5C-B7DB-F902D7E4129B}" type="presOf" srcId="{0F8E0B01-22B5-441F-941D-08CCCAADC817}" destId="{6CA45B91-0CAB-4C53-B4D7-CAA8CB00055F}" srcOrd="0" destOrd="0" presId="urn:microsoft.com/office/officeart/2005/8/layout/radial6"/>
    <dgm:cxn modelId="{98B6618D-6813-4AAE-AE52-00857346EF8C}" type="presOf" srcId="{4963043E-D3F4-4588-9459-8D340DCAAF5D}" destId="{8E70A580-EE2B-4522-A3B7-5B86C609AE5C}" srcOrd="0" destOrd="0" presId="urn:microsoft.com/office/officeart/2005/8/layout/radial6"/>
    <dgm:cxn modelId="{EE39D07B-4BBA-4C2E-9547-3AF0601B6CE1}" type="presOf" srcId="{E17A109E-7305-46FF-B870-FAED4A78CFFD}" destId="{C50C8976-2108-4210-AF49-3B41B4D6FCB7}" srcOrd="0" destOrd="0" presId="urn:microsoft.com/office/officeart/2005/8/layout/radial6"/>
    <dgm:cxn modelId="{DD972E06-A990-4D1B-95A1-00704A6DE6B2}" srcId="{6CE586EF-1988-4331-B56C-FF8D8A90DDF1}" destId="{51178D27-84C2-4211-8FD1-DC51368E56EB}" srcOrd="2" destOrd="0" parTransId="{144CB372-CD1B-4CDA-ABBA-89D62B4C5796}" sibTransId="{000593AC-674E-4654-87A6-E452A28E897F}"/>
    <dgm:cxn modelId="{49FE51E3-EE58-4B46-BC44-3B1E73BE2C47}" type="presOf" srcId="{503C826A-9C33-4C26-A79D-8BDA13F5F06F}" destId="{DC3C48AB-387B-4404-8184-335D0B04D52C}" srcOrd="0" destOrd="0" presId="urn:microsoft.com/office/officeart/2005/8/layout/radial6"/>
    <dgm:cxn modelId="{B7413DAD-3415-42A3-8CD3-D8F8CD9179AF}" srcId="{6CE586EF-1988-4331-B56C-FF8D8A90DDF1}" destId="{0F8E0B01-22B5-441F-941D-08CCCAADC817}" srcOrd="1" destOrd="0" parTransId="{788D8AA7-82A3-44D4-96C0-D78F75FC6805}" sibTransId="{7BFFBEB5-79D7-4C77-A6A2-C97B6796FC9E}"/>
    <dgm:cxn modelId="{B666D0FC-2FFD-40AB-ADB6-C3EDF0A31199}" srcId="{6CE586EF-1988-4331-B56C-FF8D8A90DDF1}" destId="{08A25A8D-54A8-4E06-81A6-108932FF6E21}" srcOrd="7" destOrd="0" parTransId="{7D6004E8-1764-47B3-A3DA-97601D780A5E}" sibTransId="{9A6CBAAA-423D-41F0-B2D1-A1E3137F7B5C}"/>
    <dgm:cxn modelId="{FEF0C5D7-AA85-4100-997B-8B51BD2B9866}" srcId="{6CE586EF-1988-4331-B56C-FF8D8A90DDF1}" destId="{0166B593-FA92-4700-956B-7BB7350A24F2}" srcOrd="8" destOrd="0" parTransId="{2D3DB11C-C9B8-4752-88CB-3736B597EC75}" sibTransId="{503C826A-9C33-4C26-A79D-8BDA13F5F06F}"/>
    <dgm:cxn modelId="{6381BA03-3F28-45AA-8D1B-E7D563809F2C}" type="presOf" srcId="{04C6D758-0A6C-481A-B1B2-F4BB4AE1858F}" destId="{B6C331FA-9913-40E7-8C1E-94B25F1B6F89}" srcOrd="0" destOrd="0" presId="urn:microsoft.com/office/officeart/2005/8/layout/radial6"/>
    <dgm:cxn modelId="{861CA0CE-EF72-4191-91CF-217DF876B4F6}" srcId="{09A10D78-1CAD-4731-800B-0D77CA078DE0}" destId="{6CE586EF-1988-4331-B56C-FF8D8A90DDF1}" srcOrd="0" destOrd="0" parTransId="{34C1B691-A7FC-4A44-B124-302D5F5FB71C}" sibTransId="{2321BFB5-3D4B-42EE-8F56-7F984F291198}"/>
    <dgm:cxn modelId="{775B4C9C-F2DB-4B5E-A9E3-8F3EDC4751DB}" srcId="{6CE586EF-1988-4331-B56C-FF8D8A90DDF1}" destId="{3C7C5441-1AE1-4549-AE97-13711F599932}" srcOrd="4" destOrd="0" parTransId="{100D0FA6-9558-4E41-B9F1-6CF6CBBB8A98}" sibTransId="{D2EED6C6-37E3-4CCA-86BE-727761EB9AC1}"/>
    <dgm:cxn modelId="{7FCB837D-F6F3-40BA-ABF3-4CE450735BBA}" type="presOf" srcId="{3C7C5441-1AE1-4549-AE97-13711F599932}" destId="{08F34F45-AFAD-40D3-A420-E2E3A6AEA5E5}" srcOrd="0" destOrd="0" presId="urn:microsoft.com/office/officeart/2005/8/layout/radial6"/>
    <dgm:cxn modelId="{4C855018-EA3E-4EB7-BC01-EAD20CCEBA91}" srcId="{6CE586EF-1988-4331-B56C-FF8D8A90DDF1}" destId="{CC9ED938-AD18-402B-A50F-6F24C4625837}" srcOrd="10" destOrd="0" parTransId="{E52515ED-5D18-4020-AC98-FCC9FAA4D06D}" sibTransId="{31D6B260-BD54-4F29-A7BB-0E10E1078008}"/>
    <dgm:cxn modelId="{E00E9D6C-21DA-4DA2-97C0-22F013E358C4}" type="presOf" srcId="{0DF2076D-901C-4690-8591-2EA48317013E}" destId="{ABC36913-0D1B-4024-9BCD-207B0F1ADA4E}" srcOrd="0" destOrd="0" presId="urn:microsoft.com/office/officeart/2005/8/layout/radial6"/>
    <dgm:cxn modelId="{B2F7AB80-94ED-4D07-92E6-5AEAF4D085B5}" type="presOf" srcId="{7C705106-503D-4492-9E88-A65BA7A87831}" destId="{966053CA-5C24-4678-8A49-2D613FF3176E}" srcOrd="0" destOrd="0" presId="urn:microsoft.com/office/officeart/2005/8/layout/radial6"/>
    <dgm:cxn modelId="{41910601-B5E8-49B8-A74A-B2A3CF88377B}" srcId="{6CE586EF-1988-4331-B56C-FF8D8A90DDF1}" destId="{04C6D758-0A6C-481A-B1B2-F4BB4AE1858F}" srcOrd="6" destOrd="0" parTransId="{358506C4-5721-4012-9DAD-F8F9FFE53E84}" sibTransId="{45E44CF5-6A57-49C1-84EB-DC40DEC20041}"/>
    <dgm:cxn modelId="{DCA21725-BE72-406C-8739-00EC5961668A}" type="presOf" srcId="{93C7F3A2-36B2-4375-A5E3-D396AC210631}" destId="{B15BF753-1E49-4585-8911-B19DA6E29FDE}" srcOrd="0" destOrd="0" presId="urn:microsoft.com/office/officeart/2005/8/layout/radial6"/>
    <dgm:cxn modelId="{AD3A570A-D14F-42EB-A9A0-462F7DEFD774}" srcId="{6CE586EF-1988-4331-B56C-FF8D8A90DDF1}" destId="{39CCD866-F78A-4F8C-AD13-269353FC4678}" srcOrd="12" destOrd="0" parTransId="{4E4F43F4-6CA9-48DC-B3CB-8A9BD42E149E}" sibTransId="{EC7602CE-46EF-428C-B5AE-2C2B11463DF6}"/>
    <dgm:cxn modelId="{26748311-DAE2-4281-805D-32FABE775884}" type="presOf" srcId="{6CE586EF-1988-4331-B56C-FF8D8A90DDF1}" destId="{347A6D63-070D-4C57-AD2C-A84A8CC8E9C9}" srcOrd="0" destOrd="0" presId="urn:microsoft.com/office/officeart/2005/8/layout/radial6"/>
    <dgm:cxn modelId="{0F96BB0E-1FDE-4642-BD19-642E7D79BB8B}" type="presOf" srcId="{D2EED6C6-37E3-4CCA-86BE-727761EB9AC1}" destId="{7E4AB1EA-4D4B-4856-89A9-66FC454BE426}" srcOrd="0" destOrd="0" presId="urn:microsoft.com/office/officeart/2005/8/layout/radial6"/>
    <dgm:cxn modelId="{C6881BA3-9296-47F4-AA8D-913B7740C6C8}" type="presOf" srcId="{40632868-6B98-41C9-9684-9FFF48DE5A3D}" destId="{C33FE627-BE80-497F-ACAC-88D33E53EC1C}" srcOrd="0" destOrd="0" presId="urn:microsoft.com/office/officeart/2005/8/layout/radial6"/>
    <dgm:cxn modelId="{F6F0DD10-4012-449A-9BBC-71F4CE522E5B}" srcId="{6CE586EF-1988-4331-B56C-FF8D8A90DDF1}" destId="{8DC4FA99-F6AD-4096-83EA-8093CAF2919E}" srcOrd="5" destOrd="0" parTransId="{87832143-7129-4B2D-9413-40C4676BB762}" sibTransId="{40632868-6B98-41C9-9684-9FFF48DE5A3D}"/>
    <dgm:cxn modelId="{31BF9C35-C01D-4A07-8389-85D7D3C8B57B}" type="presOf" srcId="{000593AC-674E-4654-87A6-E452A28E897F}" destId="{3869CEBD-BF8B-40AE-B633-FF6EC0BC921B}" srcOrd="0" destOrd="0" presId="urn:microsoft.com/office/officeart/2005/8/layout/radial6"/>
    <dgm:cxn modelId="{E631C212-30DB-491C-8353-A318807D73CD}" type="presOf" srcId="{51178D27-84C2-4211-8FD1-DC51368E56EB}" destId="{CA601F4B-1168-4079-B4D8-EB55990C4FD5}" srcOrd="0" destOrd="0" presId="urn:microsoft.com/office/officeart/2005/8/layout/radial6"/>
    <dgm:cxn modelId="{9D8482D6-D409-4E3F-8B16-AA26B4655ECF}" type="presOf" srcId="{CC9ED938-AD18-402B-A50F-6F24C4625837}" destId="{21EF1C4F-B674-419E-8DB5-B7711F45E7BD}" srcOrd="0" destOrd="0" presId="urn:microsoft.com/office/officeart/2005/8/layout/radial6"/>
    <dgm:cxn modelId="{B411578F-AAEC-4C1C-95D0-51CEFFDEA9D4}" srcId="{6CE586EF-1988-4331-B56C-FF8D8A90DDF1}" destId="{38E6CC17-0026-4185-86A1-E2FCE3848589}" srcOrd="3" destOrd="0" parTransId="{346CE27E-C4EE-4D9D-BA3E-D88F390D98A9}" sibTransId="{93C7F3A2-36B2-4375-A5E3-D396AC210631}"/>
    <dgm:cxn modelId="{37608D15-C04C-472C-A604-4E2441F12428}" srcId="{6CE586EF-1988-4331-B56C-FF8D8A90DDF1}" destId="{7C705106-503D-4492-9E88-A65BA7A87831}" srcOrd="0" destOrd="0" parTransId="{ED7BAEA1-1A43-43F4-AAC3-4BC65B64F64D}" sibTransId="{4B5344DE-3F8F-42C5-8D5A-56308905394D}"/>
    <dgm:cxn modelId="{3A4037F3-13D4-4A1F-8E31-52730AE7CF57}" srcId="{6CE586EF-1988-4331-B56C-FF8D8A90DDF1}" destId="{0DF2076D-901C-4690-8591-2EA48317013E}" srcOrd="11" destOrd="0" parTransId="{59C2D550-22B4-4352-A0CE-E1A0F12FC7CF}" sibTransId="{4963043E-D3F4-4588-9459-8D340DCAAF5D}"/>
    <dgm:cxn modelId="{E1F55FD0-94D0-4AFB-9067-87410F27383D}" type="presOf" srcId="{09A10D78-1CAD-4731-800B-0D77CA078DE0}" destId="{B4A2B936-2B52-4C90-86F6-B7DB25CFEA5C}" srcOrd="0" destOrd="0" presId="urn:microsoft.com/office/officeart/2005/8/layout/radial6"/>
    <dgm:cxn modelId="{F1137613-A925-4733-A09B-CB28ECC19059}" type="presOf" srcId="{31D6B260-BD54-4F29-A7BB-0E10E1078008}" destId="{0EE9509E-1B0C-4CCD-8C08-2C1CFF8EFC34}" srcOrd="0" destOrd="0" presId="urn:microsoft.com/office/officeart/2005/8/layout/radial6"/>
    <dgm:cxn modelId="{9823C3BF-4DAC-4303-A453-7EB5F962DAE8}" type="presOf" srcId="{B7DECA11-F332-4D81-9C50-B0C2DAB362B2}" destId="{8CA938D7-F007-42D9-9271-902C05128B27}" srcOrd="0" destOrd="0" presId="urn:microsoft.com/office/officeart/2005/8/layout/radial6"/>
    <dgm:cxn modelId="{D1CAC096-B2A4-4ED7-8EFD-981AF12235EB}" type="presOf" srcId="{38E6CC17-0026-4185-86A1-E2FCE3848589}" destId="{2F62604A-562C-4984-840B-055AC5578F43}" srcOrd="0" destOrd="0" presId="urn:microsoft.com/office/officeart/2005/8/layout/radial6"/>
    <dgm:cxn modelId="{3CFBF7F4-3EF1-466C-9F82-FEC2665FD931}" type="presOf" srcId="{39CCD866-F78A-4F8C-AD13-269353FC4678}" destId="{35B394B7-3BEE-4B7B-832C-80F5BBF580E8}" srcOrd="0" destOrd="0" presId="urn:microsoft.com/office/officeart/2005/8/layout/radial6"/>
    <dgm:cxn modelId="{2309B439-C88F-46CA-ABB3-D55E9DEBB157}" type="presOf" srcId="{4B5344DE-3F8F-42C5-8D5A-56308905394D}" destId="{497B71D5-D29D-40B8-9E66-7B10AAABBDD6}" srcOrd="0" destOrd="0" presId="urn:microsoft.com/office/officeart/2005/8/layout/radial6"/>
    <dgm:cxn modelId="{580C1DAA-B304-43AB-AD6E-675A93EEFEAA}" type="presOf" srcId="{9A6CBAAA-423D-41F0-B2D1-A1E3137F7B5C}" destId="{8110AD81-713C-4F6F-B283-087CF9202DB7}" srcOrd="0" destOrd="0" presId="urn:microsoft.com/office/officeart/2005/8/layout/radial6"/>
    <dgm:cxn modelId="{636289BE-0693-4099-BC5F-EC591AF28A63}" type="presParOf" srcId="{B4A2B936-2B52-4C90-86F6-B7DB25CFEA5C}" destId="{347A6D63-070D-4C57-AD2C-A84A8CC8E9C9}" srcOrd="0" destOrd="0" presId="urn:microsoft.com/office/officeart/2005/8/layout/radial6"/>
    <dgm:cxn modelId="{43ED8DB7-4181-49C1-8FEC-FDA7674D460B}" type="presParOf" srcId="{B4A2B936-2B52-4C90-86F6-B7DB25CFEA5C}" destId="{966053CA-5C24-4678-8A49-2D613FF3176E}" srcOrd="1" destOrd="0" presId="urn:microsoft.com/office/officeart/2005/8/layout/radial6"/>
    <dgm:cxn modelId="{3583D926-CEC5-4D43-AFBF-B38E0FF9E176}" type="presParOf" srcId="{B4A2B936-2B52-4C90-86F6-B7DB25CFEA5C}" destId="{6B517B44-4095-4405-A77D-ED0778BCBAA2}" srcOrd="2" destOrd="0" presId="urn:microsoft.com/office/officeart/2005/8/layout/radial6"/>
    <dgm:cxn modelId="{A1F86FF0-2634-4FB3-A2AC-3D3D38E77989}" type="presParOf" srcId="{B4A2B936-2B52-4C90-86F6-B7DB25CFEA5C}" destId="{497B71D5-D29D-40B8-9E66-7B10AAABBDD6}" srcOrd="3" destOrd="0" presId="urn:microsoft.com/office/officeart/2005/8/layout/radial6"/>
    <dgm:cxn modelId="{58F96DE1-0B48-4C3C-9574-8D044CDDC8A8}" type="presParOf" srcId="{B4A2B936-2B52-4C90-86F6-B7DB25CFEA5C}" destId="{6CA45B91-0CAB-4C53-B4D7-CAA8CB00055F}" srcOrd="4" destOrd="0" presId="urn:microsoft.com/office/officeart/2005/8/layout/radial6"/>
    <dgm:cxn modelId="{DADDCB45-2231-4AD3-B817-4F9DE2D9D248}" type="presParOf" srcId="{B4A2B936-2B52-4C90-86F6-B7DB25CFEA5C}" destId="{BB993149-CABD-4C88-8F85-4CA81340458B}" srcOrd="5" destOrd="0" presId="urn:microsoft.com/office/officeart/2005/8/layout/radial6"/>
    <dgm:cxn modelId="{7D9BF6A8-778C-4263-B9E8-D6C9205F90C0}" type="presParOf" srcId="{B4A2B936-2B52-4C90-86F6-B7DB25CFEA5C}" destId="{35B7CD69-BDD9-4B14-A10C-21A4C27CC37F}" srcOrd="6" destOrd="0" presId="urn:microsoft.com/office/officeart/2005/8/layout/radial6"/>
    <dgm:cxn modelId="{A90A9CCC-98D7-45F7-84C6-2CB26115C620}" type="presParOf" srcId="{B4A2B936-2B52-4C90-86F6-B7DB25CFEA5C}" destId="{CA601F4B-1168-4079-B4D8-EB55990C4FD5}" srcOrd="7" destOrd="0" presId="urn:microsoft.com/office/officeart/2005/8/layout/radial6"/>
    <dgm:cxn modelId="{9F94CFF0-195A-48A7-84D0-765DB81A6D51}" type="presParOf" srcId="{B4A2B936-2B52-4C90-86F6-B7DB25CFEA5C}" destId="{138986EA-3AFE-4FC7-BC8D-1C0CF7DDA62E}" srcOrd="8" destOrd="0" presId="urn:microsoft.com/office/officeart/2005/8/layout/radial6"/>
    <dgm:cxn modelId="{4B81EF39-B74A-4A82-83A6-43E6BCA84B60}" type="presParOf" srcId="{B4A2B936-2B52-4C90-86F6-B7DB25CFEA5C}" destId="{3869CEBD-BF8B-40AE-B633-FF6EC0BC921B}" srcOrd="9" destOrd="0" presId="urn:microsoft.com/office/officeart/2005/8/layout/radial6"/>
    <dgm:cxn modelId="{41D2D011-8257-4B95-992A-7732F47AC562}" type="presParOf" srcId="{B4A2B936-2B52-4C90-86F6-B7DB25CFEA5C}" destId="{2F62604A-562C-4984-840B-055AC5578F43}" srcOrd="10" destOrd="0" presId="urn:microsoft.com/office/officeart/2005/8/layout/radial6"/>
    <dgm:cxn modelId="{71840A95-BC3B-48BE-A237-2671C199872B}" type="presParOf" srcId="{B4A2B936-2B52-4C90-86F6-B7DB25CFEA5C}" destId="{DE0419E9-21E5-417B-8050-37AFF5391B47}" srcOrd="11" destOrd="0" presId="urn:microsoft.com/office/officeart/2005/8/layout/radial6"/>
    <dgm:cxn modelId="{7C26DC63-D1F2-4C30-9FAE-A2612ADA014F}" type="presParOf" srcId="{B4A2B936-2B52-4C90-86F6-B7DB25CFEA5C}" destId="{B15BF753-1E49-4585-8911-B19DA6E29FDE}" srcOrd="12" destOrd="0" presId="urn:microsoft.com/office/officeart/2005/8/layout/radial6"/>
    <dgm:cxn modelId="{D233B616-43CA-4A93-8DF6-AEDF41E14D0B}" type="presParOf" srcId="{B4A2B936-2B52-4C90-86F6-B7DB25CFEA5C}" destId="{08F34F45-AFAD-40D3-A420-E2E3A6AEA5E5}" srcOrd="13" destOrd="0" presId="urn:microsoft.com/office/officeart/2005/8/layout/radial6"/>
    <dgm:cxn modelId="{EDC6D66D-F4C7-46DF-8690-6A33A8D16412}" type="presParOf" srcId="{B4A2B936-2B52-4C90-86F6-B7DB25CFEA5C}" destId="{F4E18370-9352-417C-B4EF-C317339D9070}" srcOrd="14" destOrd="0" presId="urn:microsoft.com/office/officeart/2005/8/layout/radial6"/>
    <dgm:cxn modelId="{8900D3BC-1807-4F39-A825-E5C442163A37}" type="presParOf" srcId="{B4A2B936-2B52-4C90-86F6-B7DB25CFEA5C}" destId="{7E4AB1EA-4D4B-4856-89A9-66FC454BE426}" srcOrd="15" destOrd="0" presId="urn:microsoft.com/office/officeart/2005/8/layout/radial6"/>
    <dgm:cxn modelId="{1C034A3F-62DB-48E6-80E3-29A385B084EA}" type="presParOf" srcId="{B4A2B936-2B52-4C90-86F6-B7DB25CFEA5C}" destId="{E1C16D0F-7572-44B3-8851-05C0A9EDA45E}" srcOrd="16" destOrd="0" presId="urn:microsoft.com/office/officeart/2005/8/layout/radial6"/>
    <dgm:cxn modelId="{BBF070A5-9553-4E96-B3E3-0B7CD4AFAE4E}" type="presParOf" srcId="{B4A2B936-2B52-4C90-86F6-B7DB25CFEA5C}" destId="{C02BDBBB-2FCF-45EC-AD45-404B4F10B62D}" srcOrd="17" destOrd="0" presId="urn:microsoft.com/office/officeart/2005/8/layout/radial6"/>
    <dgm:cxn modelId="{EB6E4D91-83CF-4B6D-865C-0680F8610614}" type="presParOf" srcId="{B4A2B936-2B52-4C90-86F6-B7DB25CFEA5C}" destId="{C33FE627-BE80-497F-ACAC-88D33E53EC1C}" srcOrd="18" destOrd="0" presId="urn:microsoft.com/office/officeart/2005/8/layout/radial6"/>
    <dgm:cxn modelId="{6EBEFD55-1A9C-4E94-8BE2-C16AA22713C8}" type="presParOf" srcId="{B4A2B936-2B52-4C90-86F6-B7DB25CFEA5C}" destId="{B6C331FA-9913-40E7-8C1E-94B25F1B6F89}" srcOrd="19" destOrd="0" presId="urn:microsoft.com/office/officeart/2005/8/layout/radial6"/>
    <dgm:cxn modelId="{D797DCB0-C717-47C3-A08D-EF4A69D90850}" type="presParOf" srcId="{B4A2B936-2B52-4C90-86F6-B7DB25CFEA5C}" destId="{0294F920-4557-4D2D-AFC4-F5FBCA67BD62}" srcOrd="20" destOrd="0" presId="urn:microsoft.com/office/officeart/2005/8/layout/radial6"/>
    <dgm:cxn modelId="{AD2AE3D8-3841-4F4A-A0C6-F7ED543DC36C}" type="presParOf" srcId="{B4A2B936-2B52-4C90-86F6-B7DB25CFEA5C}" destId="{2A000EB5-837E-4998-8E0D-E7E883B2063D}" srcOrd="21" destOrd="0" presId="urn:microsoft.com/office/officeart/2005/8/layout/radial6"/>
    <dgm:cxn modelId="{A250A481-EBF4-49FD-A6FF-9DA40FE52D61}" type="presParOf" srcId="{B4A2B936-2B52-4C90-86F6-B7DB25CFEA5C}" destId="{6E8D0550-DAC2-472A-92E4-A827009132E8}" srcOrd="22" destOrd="0" presId="urn:microsoft.com/office/officeart/2005/8/layout/radial6"/>
    <dgm:cxn modelId="{0D24E2F0-C50C-4A3B-82C4-F3E8D70B63A4}" type="presParOf" srcId="{B4A2B936-2B52-4C90-86F6-B7DB25CFEA5C}" destId="{CC79B265-FC6C-4676-8DF2-D9DBB9C163BE}" srcOrd="23" destOrd="0" presId="urn:microsoft.com/office/officeart/2005/8/layout/radial6"/>
    <dgm:cxn modelId="{3D289164-4286-4AAF-8B44-391C7231E7A4}" type="presParOf" srcId="{B4A2B936-2B52-4C90-86F6-B7DB25CFEA5C}" destId="{8110AD81-713C-4F6F-B283-087CF9202DB7}" srcOrd="24" destOrd="0" presId="urn:microsoft.com/office/officeart/2005/8/layout/radial6"/>
    <dgm:cxn modelId="{F59AED38-F323-4FE1-9F57-862537047CBF}" type="presParOf" srcId="{B4A2B936-2B52-4C90-86F6-B7DB25CFEA5C}" destId="{548A99FF-5C3F-4F92-A5F1-C2FF1EB1F3EA}" srcOrd="25" destOrd="0" presId="urn:microsoft.com/office/officeart/2005/8/layout/radial6"/>
    <dgm:cxn modelId="{C9DBC032-7CE4-40FA-8D13-279B5AA20AE5}" type="presParOf" srcId="{B4A2B936-2B52-4C90-86F6-B7DB25CFEA5C}" destId="{4113A88D-21E1-41D0-8C03-D3CE2C9E2B15}" srcOrd="26" destOrd="0" presId="urn:microsoft.com/office/officeart/2005/8/layout/radial6"/>
    <dgm:cxn modelId="{C0390E36-869B-4FB3-9652-29AC197822C6}" type="presParOf" srcId="{B4A2B936-2B52-4C90-86F6-B7DB25CFEA5C}" destId="{DC3C48AB-387B-4404-8184-335D0B04D52C}" srcOrd="27" destOrd="0" presId="urn:microsoft.com/office/officeart/2005/8/layout/radial6"/>
    <dgm:cxn modelId="{2C506D07-038B-4523-8C8B-D3289B40E434}" type="presParOf" srcId="{B4A2B936-2B52-4C90-86F6-B7DB25CFEA5C}" destId="{C50C8976-2108-4210-AF49-3B41B4D6FCB7}" srcOrd="28" destOrd="0" presId="urn:microsoft.com/office/officeart/2005/8/layout/radial6"/>
    <dgm:cxn modelId="{956EF9A4-8B6B-432E-8BC3-3D3610BF13A8}" type="presParOf" srcId="{B4A2B936-2B52-4C90-86F6-B7DB25CFEA5C}" destId="{D2152A10-8376-4F24-BBCB-993678FCCB30}" srcOrd="29" destOrd="0" presId="urn:microsoft.com/office/officeart/2005/8/layout/radial6"/>
    <dgm:cxn modelId="{8C3B4143-494D-4003-83EA-5E306CA7A713}" type="presParOf" srcId="{B4A2B936-2B52-4C90-86F6-B7DB25CFEA5C}" destId="{8CA938D7-F007-42D9-9271-902C05128B27}" srcOrd="30" destOrd="0" presId="urn:microsoft.com/office/officeart/2005/8/layout/radial6"/>
    <dgm:cxn modelId="{0A235100-1E05-427E-A606-543EAE6176B3}" type="presParOf" srcId="{B4A2B936-2B52-4C90-86F6-B7DB25CFEA5C}" destId="{21EF1C4F-B674-419E-8DB5-B7711F45E7BD}" srcOrd="31" destOrd="0" presId="urn:microsoft.com/office/officeart/2005/8/layout/radial6"/>
    <dgm:cxn modelId="{CFA7CF72-989E-48E2-A16E-B213D0038D8A}" type="presParOf" srcId="{B4A2B936-2B52-4C90-86F6-B7DB25CFEA5C}" destId="{5D72EA58-D1C0-41C3-8EC9-C19769EFAD75}" srcOrd="32" destOrd="0" presId="urn:microsoft.com/office/officeart/2005/8/layout/radial6"/>
    <dgm:cxn modelId="{7F87240E-9473-4D8C-88BA-30660FEA3967}" type="presParOf" srcId="{B4A2B936-2B52-4C90-86F6-B7DB25CFEA5C}" destId="{0EE9509E-1B0C-4CCD-8C08-2C1CFF8EFC34}" srcOrd="33" destOrd="0" presId="urn:microsoft.com/office/officeart/2005/8/layout/radial6"/>
    <dgm:cxn modelId="{774F9757-00D4-437A-A472-C7CB7A6BA0B1}" type="presParOf" srcId="{B4A2B936-2B52-4C90-86F6-B7DB25CFEA5C}" destId="{ABC36913-0D1B-4024-9BCD-207B0F1ADA4E}" srcOrd="34" destOrd="0" presId="urn:microsoft.com/office/officeart/2005/8/layout/radial6"/>
    <dgm:cxn modelId="{020FB02E-A9A5-4877-A506-617DD731A045}" type="presParOf" srcId="{B4A2B936-2B52-4C90-86F6-B7DB25CFEA5C}" destId="{D101E217-FFDB-45D7-A0DF-010668E3714A}" srcOrd="35" destOrd="0" presId="urn:microsoft.com/office/officeart/2005/8/layout/radial6"/>
    <dgm:cxn modelId="{98FCE816-B946-442E-AA94-6B9470D19B61}" type="presParOf" srcId="{B4A2B936-2B52-4C90-86F6-B7DB25CFEA5C}" destId="{8E70A580-EE2B-4522-A3B7-5B86C609AE5C}" srcOrd="36" destOrd="0" presId="urn:microsoft.com/office/officeart/2005/8/layout/radial6"/>
    <dgm:cxn modelId="{9262CB01-07BE-4BFC-A67C-2CCD2304C0ED}" type="presParOf" srcId="{B4A2B936-2B52-4C90-86F6-B7DB25CFEA5C}" destId="{35B394B7-3BEE-4B7B-832C-80F5BBF580E8}" srcOrd="37" destOrd="0" presId="urn:microsoft.com/office/officeart/2005/8/layout/radial6"/>
    <dgm:cxn modelId="{5754D0B1-5BEC-44E8-9FCD-D0576967CE9D}" type="presParOf" srcId="{B4A2B936-2B52-4C90-86F6-B7DB25CFEA5C}" destId="{3B5EB329-01DD-4779-9EA7-B05BEE921342}" srcOrd="38" destOrd="0" presId="urn:microsoft.com/office/officeart/2005/8/layout/radial6"/>
    <dgm:cxn modelId="{01D5D8B9-F43C-4F15-9C6D-A15227DC7B7C}" type="presParOf" srcId="{B4A2B936-2B52-4C90-86F6-B7DB25CFEA5C}" destId="{54C09D4A-2E90-4C32-B1C7-AE73CEBFDA46}" srcOrd="3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10D78-1CAD-4731-800B-0D77CA078DE0}" type="doc">
      <dgm:prSet loTypeId="urn:microsoft.com/office/officeart/2005/8/layout/radial6" loCatId="relationship" qsTypeId="urn:microsoft.com/office/officeart/2005/8/quickstyle/simple3" qsCatId="simple" csTypeId="urn:microsoft.com/office/officeart/2005/8/colors/accent1_2" csCatId="accent1" phldr="1"/>
      <dgm:spPr/>
      <dgm:t>
        <a:bodyPr/>
        <a:lstStyle/>
        <a:p>
          <a:endParaRPr lang="en-CA"/>
        </a:p>
      </dgm:t>
    </dgm:pt>
    <dgm:pt modelId="{6CE586EF-1988-4331-B56C-FF8D8A90DDF1}">
      <dgm:prSet phldrT="[Text]" custT="1"/>
      <dgm:spPr/>
      <dgm:t>
        <a:bodyPr/>
        <a:lstStyle/>
        <a:p>
          <a:r>
            <a:rPr lang="en-CA" sz="1600" dirty="0" smtClean="0"/>
            <a:t>National Network</a:t>
          </a:r>
          <a:endParaRPr lang="en-CA" sz="1600" dirty="0"/>
        </a:p>
      </dgm:t>
    </dgm:pt>
    <dgm:pt modelId="{34C1B691-A7FC-4A44-B124-302D5F5FB71C}" type="parTrans" cxnId="{861CA0CE-EF72-4191-91CF-217DF876B4F6}">
      <dgm:prSet/>
      <dgm:spPr/>
      <dgm:t>
        <a:bodyPr/>
        <a:lstStyle/>
        <a:p>
          <a:endParaRPr lang="en-CA"/>
        </a:p>
      </dgm:t>
    </dgm:pt>
    <dgm:pt modelId="{2321BFB5-3D4B-42EE-8F56-7F984F291198}" type="sibTrans" cxnId="{861CA0CE-EF72-4191-91CF-217DF876B4F6}">
      <dgm:prSet/>
      <dgm:spPr/>
      <dgm:t>
        <a:bodyPr/>
        <a:lstStyle/>
        <a:p>
          <a:endParaRPr lang="en-CA"/>
        </a:p>
      </dgm:t>
    </dgm:pt>
    <dgm:pt modelId="{7C705106-503D-4492-9E88-A65BA7A87831}">
      <dgm:prSet phldrT="[Text]" custT="1"/>
      <dgm:spPr/>
      <dgm:t>
        <a:bodyPr/>
        <a:lstStyle/>
        <a:p>
          <a:r>
            <a:rPr lang="en-CA" sz="1200" dirty="0" smtClean="0"/>
            <a:t>NB</a:t>
          </a:r>
          <a:endParaRPr lang="en-CA" sz="1200" dirty="0"/>
        </a:p>
      </dgm:t>
    </dgm:pt>
    <dgm:pt modelId="{ED7BAEA1-1A43-43F4-AAC3-4BC65B64F64D}" type="parTrans" cxnId="{37608D15-C04C-472C-A604-4E2441F12428}">
      <dgm:prSet/>
      <dgm:spPr/>
      <dgm:t>
        <a:bodyPr/>
        <a:lstStyle/>
        <a:p>
          <a:endParaRPr lang="en-CA"/>
        </a:p>
      </dgm:t>
    </dgm:pt>
    <dgm:pt modelId="{4B5344DE-3F8F-42C5-8D5A-56308905394D}" type="sibTrans" cxnId="{37608D15-C04C-472C-A604-4E2441F12428}">
      <dgm:prSet/>
      <dgm:spPr/>
      <dgm:t>
        <a:bodyPr/>
        <a:lstStyle/>
        <a:p>
          <a:endParaRPr lang="en-CA"/>
        </a:p>
      </dgm:t>
    </dgm:pt>
    <dgm:pt modelId="{3C7C5441-1AE1-4549-AE97-13711F599932}">
      <dgm:prSet phldrT="[Text]" custT="1"/>
      <dgm:spPr/>
      <dgm:t>
        <a:bodyPr/>
        <a:lstStyle/>
        <a:p>
          <a:r>
            <a:rPr lang="en-CA" sz="1200" dirty="0" smtClean="0"/>
            <a:t>QB</a:t>
          </a:r>
          <a:endParaRPr lang="en-CA" sz="1200" dirty="0"/>
        </a:p>
      </dgm:t>
    </dgm:pt>
    <dgm:pt modelId="{100D0FA6-9558-4E41-B9F1-6CF6CBBB8A98}" type="parTrans" cxnId="{775B4C9C-F2DB-4B5E-A9E3-8F3EDC4751DB}">
      <dgm:prSet/>
      <dgm:spPr/>
      <dgm:t>
        <a:bodyPr/>
        <a:lstStyle/>
        <a:p>
          <a:endParaRPr lang="en-CA"/>
        </a:p>
      </dgm:t>
    </dgm:pt>
    <dgm:pt modelId="{D2EED6C6-37E3-4CCA-86BE-727761EB9AC1}" type="sibTrans" cxnId="{775B4C9C-F2DB-4B5E-A9E3-8F3EDC4751DB}">
      <dgm:prSet/>
      <dgm:spPr/>
      <dgm:t>
        <a:bodyPr/>
        <a:lstStyle/>
        <a:p>
          <a:endParaRPr lang="en-CA"/>
        </a:p>
      </dgm:t>
    </dgm:pt>
    <dgm:pt modelId="{0166B593-FA92-4700-956B-7BB7350A24F2}">
      <dgm:prSet phldrT="[Text]" custT="1"/>
      <dgm:spPr/>
      <dgm:t>
        <a:bodyPr/>
        <a:lstStyle/>
        <a:p>
          <a:r>
            <a:rPr lang="en-CA" sz="1200" dirty="0" smtClean="0"/>
            <a:t>BC</a:t>
          </a:r>
          <a:endParaRPr lang="en-CA" sz="1200" dirty="0"/>
        </a:p>
      </dgm:t>
    </dgm:pt>
    <dgm:pt modelId="{2D3DB11C-C9B8-4752-88CB-3736B597EC75}" type="parTrans" cxnId="{FEF0C5D7-AA85-4100-997B-8B51BD2B9866}">
      <dgm:prSet/>
      <dgm:spPr/>
      <dgm:t>
        <a:bodyPr/>
        <a:lstStyle/>
        <a:p>
          <a:endParaRPr lang="en-CA"/>
        </a:p>
      </dgm:t>
    </dgm:pt>
    <dgm:pt modelId="{503C826A-9C33-4C26-A79D-8BDA13F5F06F}" type="sibTrans" cxnId="{FEF0C5D7-AA85-4100-997B-8B51BD2B9866}">
      <dgm:prSet/>
      <dgm:spPr/>
      <dgm:t>
        <a:bodyPr/>
        <a:lstStyle/>
        <a:p>
          <a:endParaRPr lang="en-CA"/>
        </a:p>
      </dgm:t>
    </dgm:pt>
    <dgm:pt modelId="{0DF2076D-901C-4690-8591-2EA48317013E}">
      <dgm:prSet phldrT="[Text]" custT="1"/>
      <dgm:spPr/>
      <dgm:t>
        <a:bodyPr/>
        <a:lstStyle/>
        <a:p>
          <a:r>
            <a:rPr lang="en-CA" sz="1400" dirty="0" smtClean="0"/>
            <a:t>CPAC/ PHAC</a:t>
          </a:r>
          <a:endParaRPr lang="en-CA" sz="1400" dirty="0"/>
        </a:p>
      </dgm:t>
    </dgm:pt>
    <dgm:pt modelId="{59C2D550-22B4-4352-A0CE-E1A0F12FC7CF}" type="parTrans" cxnId="{3A4037F3-13D4-4A1F-8E31-52730AE7CF57}">
      <dgm:prSet/>
      <dgm:spPr/>
      <dgm:t>
        <a:bodyPr/>
        <a:lstStyle/>
        <a:p>
          <a:endParaRPr lang="en-CA"/>
        </a:p>
      </dgm:t>
    </dgm:pt>
    <dgm:pt modelId="{4963043E-D3F4-4588-9459-8D340DCAAF5D}" type="sibTrans" cxnId="{3A4037F3-13D4-4A1F-8E31-52730AE7CF57}">
      <dgm:prSet/>
      <dgm:spPr/>
      <dgm:t>
        <a:bodyPr/>
        <a:lstStyle/>
        <a:p>
          <a:endParaRPr lang="en-CA"/>
        </a:p>
      </dgm:t>
    </dgm:pt>
    <dgm:pt modelId="{39CCD866-F78A-4F8C-AD13-269353FC4678}">
      <dgm:prSet custT="1"/>
      <dgm:spPr/>
      <dgm:t>
        <a:bodyPr/>
        <a:lstStyle/>
        <a:p>
          <a:r>
            <a:rPr lang="en-CA" sz="1200" dirty="0" smtClean="0"/>
            <a:t>NS</a:t>
          </a:r>
          <a:endParaRPr lang="en-CA" sz="1200" dirty="0"/>
        </a:p>
      </dgm:t>
    </dgm:pt>
    <dgm:pt modelId="{4E4F43F4-6CA9-48DC-B3CB-8A9BD42E149E}" type="parTrans" cxnId="{AD3A570A-D14F-42EB-A9A0-462F7DEFD774}">
      <dgm:prSet/>
      <dgm:spPr/>
      <dgm:t>
        <a:bodyPr/>
        <a:lstStyle/>
        <a:p>
          <a:endParaRPr lang="en-CA"/>
        </a:p>
      </dgm:t>
    </dgm:pt>
    <dgm:pt modelId="{EC7602CE-46EF-428C-B5AE-2C2B11463DF6}" type="sibTrans" cxnId="{AD3A570A-D14F-42EB-A9A0-462F7DEFD774}">
      <dgm:prSet/>
      <dgm:spPr/>
      <dgm:t>
        <a:bodyPr/>
        <a:lstStyle/>
        <a:p>
          <a:endParaRPr lang="en-CA"/>
        </a:p>
      </dgm:t>
    </dgm:pt>
    <dgm:pt modelId="{8DC4FA99-F6AD-4096-83EA-8093CAF2919E}">
      <dgm:prSet custT="1"/>
      <dgm:spPr/>
      <dgm:t>
        <a:bodyPr/>
        <a:lstStyle/>
        <a:p>
          <a:r>
            <a:rPr lang="en-CA" sz="1200" dirty="0" smtClean="0"/>
            <a:t>ON</a:t>
          </a:r>
          <a:endParaRPr lang="en-CA" sz="1200" dirty="0"/>
        </a:p>
      </dgm:t>
    </dgm:pt>
    <dgm:pt modelId="{87832143-7129-4B2D-9413-40C4676BB762}" type="parTrans" cxnId="{F6F0DD10-4012-449A-9BBC-71F4CE522E5B}">
      <dgm:prSet/>
      <dgm:spPr/>
      <dgm:t>
        <a:bodyPr/>
        <a:lstStyle/>
        <a:p>
          <a:endParaRPr lang="en-CA"/>
        </a:p>
      </dgm:t>
    </dgm:pt>
    <dgm:pt modelId="{40632868-6B98-41C9-9684-9FFF48DE5A3D}" type="sibTrans" cxnId="{F6F0DD10-4012-449A-9BBC-71F4CE522E5B}">
      <dgm:prSet/>
      <dgm:spPr/>
      <dgm:t>
        <a:bodyPr/>
        <a:lstStyle/>
        <a:p>
          <a:endParaRPr lang="en-CA"/>
        </a:p>
      </dgm:t>
    </dgm:pt>
    <dgm:pt modelId="{04C6D758-0A6C-481A-B1B2-F4BB4AE1858F}">
      <dgm:prSet custT="1"/>
      <dgm:spPr/>
      <dgm:t>
        <a:bodyPr/>
        <a:lstStyle/>
        <a:p>
          <a:r>
            <a:rPr lang="en-CA" sz="1200" dirty="0" smtClean="0"/>
            <a:t>MB</a:t>
          </a:r>
          <a:endParaRPr lang="en-CA" sz="1200" dirty="0"/>
        </a:p>
      </dgm:t>
    </dgm:pt>
    <dgm:pt modelId="{358506C4-5721-4012-9DAD-F8F9FFE53E84}" type="parTrans" cxnId="{41910601-B5E8-49B8-A74A-B2A3CF88377B}">
      <dgm:prSet/>
      <dgm:spPr/>
      <dgm:t>
        <a:bodyPr/>
        <a:lstStyle/>
        <a:p>
          <a:endParaRPr lang="en-CA"/>
        </a:p>
      </dgm:t>
    </dgm:pt>
    <dgm:pt modelId="{45E44CF5-6A57-49C1-84EB-DC40DEC20041}" type="sibTrans" cxnId="{41910601-B5E8-49B8-A74A-B2A3CF88377B}">
      <dgm:prSet/>
      <dgm:spPr/>
      <dgm:t>
        <a:bodyPr/>
        <a:lstStyle/>
        <a:p>
          <a:endParaRPr lang="en-CA"/>
        </a:p>
      </dgm:t>
    </dgm:pt>
    <dgm:pt modelId="{08A25A8D-54A8-4E06-81A6-108932FF6E21}">
      <dgm:prSet custT="1"/>
      <dgm:spPr/>
      <dgm:t>
        <a:bodyPr/>
        <a:lstStyle/>
        <a:p>
          <a:r>
            <a:rPr lang="en-CA" sz="1200" dirty="0" smtClean="0"/>
            <a:t>SK</a:t>
          </a:r>
          <a:endParaRPr lang="en-CA" sz="1200" dirty="0"/>
        </a:p>
      </dgm:t>
    </dgm:pt>
    <dgm:pt modelId="{7D6004E8-1764-47B3-A3DA-97601D780A5E}" type="parTrans" cxnId="{B666D0FC-2FFD-40AB-ADB6-C3EDF0A31199}">
      <dgm:prSet/>
      <dgm:spPr/>
      <dgm:t>
        <a:bodyPr/>
        <a:lstStyle/>
        <a:p>
          <a:endParaRPr lang="en-CA"/>
        </a:p>
      </dgm:t>
    </dgm:pt>
    <dgm:pt modelId="{9A6CBAAA-423D-41F0-B2D1-A1E3137F7B5C}" type="sibTrans" cxnId="{B666D0FC-2FFD-40AB-ADB6-C3EDF0A31199}">
      <dgm:prSet/>
      <dgm:spPr/>
      <dgm:t>
        <a:bodyPr/>
        <a:lstStyle/>
        <a:p>
          <a:endParaRPr lang="en-CA"/>
        </a:p>
      </dgm:t>
    </dgm:pt>
    <dgm:pt modelId="{273BA788-31C3-4ACF-A0B2-AEB4CECBEE09}">
      <dgm:prSet custT="1"/>
      <dgm:spPr/>
      <dgm:t>
        <a:bodyPr/>
        <a:lstStyle/>
        <a:p>
          <a:r>
            <a:rPr lang="en-CA" sz="1200" dirty="0" smtClean="0"/>
            <a:t>PEI</a:t>
          </a:r>
          <a:endParaRPr lang="en-CA" sz="1200" dirty="0"/>
        </a:p>
      </dgm:t>
    </dgm:pt>
    <dgm:pt modelId="{8E5BC16C-A89B-4FFC-9C81-C0E36740A2D7}" type="parTrans" cxnId="{CFC47037-D5B8-4776-A8A3-ACD753839D5A}">
      <dgm:prSet/>
      <dgm:spPr/>
      <dgm:t>
        <a:bodyPr/>
        <a:lstStyle/>
        <a:p>
          <a:endParaRPr lang="en-CA"/>
        </a:p>
      </dgm:t>
    </dgm:pt>
    <dgm:pt modelId="{138A21B4-8259-4B00-BCB6-6F2D49A2D8D0}" type="sibTrans" cxnId="{CFC47037-D5B8-4776-A8A3-ACD753839D5A}">
      <dgm:prSet/>
      <dgm:spPr/>
      <dgm:t>
        <a:bodyPr/>
        <a:lstStyle/>
        <a:p>
          <a:endParaRPr lang="en-CA"/>
        </a:p>
      </dgm:t>
    </dgm:pt>
    <dgm:pt modelId="{259D60E2-F1DC-4CDB-8841-54BB5510E585}">
      <dgm:prSet custT="1"/>
      <dgm:spPr/>
      <dgm:t>
        <a:bodyPr/>
        <a:lstStyle/>
        <a:p>
          <a:r>
            <a:rPr lang="en-CA" sz="1100" dirty="0" smtClean="0"/>
            <a:t>Territories</a:t>
          </a:r>
          <a:endParaRPr lang="en-CA" sz="1100" dirty="0"/>
        </a:p>
      </dgm:t>
    </dgm:pt>
    <dgm:pt modelId="{7F51B6EF-7B94-4D6F-A9BD-916A3DCF2C1B}" type="parTrans" cxnId="{75EAA5ED-2893-476E-9A56-39BE3CF1FFBB}">
      <dgm:prSet/>
      <dgm:spPr/>
      <dgm:t>
        <a:bodyPr/>
        <a:lstStyle/>
        <a:p>
          <a:endParaRPr lang="en-CA"/>
        </a:p>
      </dgm:t>
    </dgm:pt>
    <dgm:pt modelId="{1E0F6DB3-7568-4152-82F0-27D65436848A}" type="sibTrans" cxnId="{75EAA5ED-2893-476E-9A56-39BE3CF1FFBB}">
      <dgm:prSet/>
      <dgm:spPr/>
      <dgm:t>
        <a:bodyPr/>
        <a:lstStyle/>
        <a:p>
          <a:endParaRPr lang="en-CA"/>
        </a:p>
      </dgm:t>
    </dgm:pt>
    <dgm:pt modelId="{E5F67240-6AB4-42D5-9237-2753129E401A}">
      <dgm:prSet/>
      <dgm:spPr/>
      <dgm:t>
        <a:bodyPr/>
        <a:lstStyle/>
        <a:p>
          <a:r>
            <a:rPr lang="en-CA" dirty="0" smtClean="0"/>
            <a:t>NFLD</a:t>
          </a:r>
          <a:endParaRPr lang="en-CA" dirty="0"/>
        </a:p>
      </dgm:t>
    </dgm:pt>
    <dgm:pt modelId="{E69F8CA7-7DC9-4222-A87E-B4CFD5779C14}" type="parTrans" cxnId="{9A64A2DB-40F2-4684-A7A9-0586FAB32927}">
      <dgm:prSet/>
      <dgm:spPr/>
      <dgm:t>
        <a:bodyPr/>
        <a:lstStyle/>
        <a:p>
          <a:endParaRPr lang="en-CA"/>
        </a:p>
      </dgm:t>
    </dgm:pt>
    <dgm:pt modelId="{19039740-6754-4756-BBEB-E9C350902E5D}" type="sibTrans" cxnId="{9A64A2DB-40F2-4684-A7A9-0586FAB32927}">
      <dgm:prSet/>
      <dgm:spPr/>
      <dgm:t>
        <a:bodyPr/>
        <a:lstStyle/>
        <a:p>
          <a:endParaRPr lang="en-CA"/>
        </a:p>
      </dgm:t>
    </dgm:pt>
    <dgm:pt modelId="{B4A2B936-2B52-4C90-86F6-B7DB25CFEA5C}" type="pres">
      <dgm:prSet presAssocID="{09A10D78-1CAD-4731-800B-0D77CA078DE0}" presName="Name0" presStyleCnt="0">
        <dgm:presLayoutVars>
          <dgm:chMax val="1"/>
          <dgm:dir/>
          <dgm:animLvl val="ctr"/>
          <dgm:resizeHandles val="exact"/>
        </dgm:presLayoutVars>
      </dgm:prSet>
      <dgm:spPr/>
      <dgm:t>
        <a:bodyPr/>
        <a:lstStyle/>
        <a:p>
          <a:endParaRPr lang="en-CA"/>
        </a:p>
      </dgm:t>
    </dgm:pt>
    <dgm:pt modelId="{347A6D63-070D-4C57-AD2C-A84A8CC8E9C9}" type="pres">
      <dgm:prSet presAssocID="{6CE586EF-1988-4331-B56C-FF8D8A90DDF1}" presName="centerShape" presStyleLbl="node0" presStyleIdx="0" presStyleCnt="1" custScaleX="152886" custLinFactNeighborX="3647"/>
      <dgm:spPr/>
      <dgm:t>
        <a:bodyPr/>
        <a:lstStyle/>
        <a:p>
          <a:endParaRPr lang="en-CA"/>
        </a:p>
      </dgm:t>
    </dgm:pt>
    <dgm:pt modelId="{966053CA-5C24-4678-8A49-2D613FF3176E}" type="pres">
      <dgm:prSet presAssocID="{7C705106-503D-4492-9E88-A65BA7A87831}" presName="node" presStyleLbl="node1" presStyleIdx="0" presStyleCnt="11" custRadScaleRad="83366" custRadScaleInc="274739">
        <dgm:presLayoutVars>
          <dgm:bulletEnabled val="1"/>
        </dgm:presLayoutVars>
      </dgm:prSet>
      <dgm:spPr/>
      <dgm:t>
        <a:bodyPr/>
        <a:lstStyle/>
        <a:p>
          <a:endParaRPr lang="en-CA"/>
        </a:p>
      </dgm:t>
    </dgm:pt>
    <dgm:pt modelId="{6B517B44-4095-4405-A77D-ED0778BCBAA2}" type="pres">
      <dgm:prSet presAssocID="{7C705106-503D-4492-9E88-A65BA7A87831}" presName="dummy" presStyleCnt="0"/>
      <dgm:spPr/>
    </dgm:pt>
    <dgm:pt modelId="{497B71D5-D29D-40B8-9E66-7B10AAABBDD6}" type="pres">
      <dgm:prSet presAssocID="{4B5344DE-3F8F-42C5-8D5A-56308905394D}" presName="sibTrans" presStyleLbl="sibTrans2D1" presStyleIdx="0" presStyleCnt="11"/>
      <dgm:spPr/>
      <dgm:t>
        <a:bodyPr/>
        <a:lstStyle/>
        <a:p>
          <a:endParaRPr lang="en-CA"/>
        </a:p>
      </dgm:t>
    </dgm:pt>
    <dgm:pt modelId="{08F34F45-AFAD-40D3-A420-E2E3A6AEA5E5}" type="pres">
      <dgm:prSet presAssocID="{3C7C5441-1AE1-4549-AE97-13711F599932}" presName="node" presStyleLbl="node1" presStyleIdx="1" presStyleCnt="11" custScaleX="107347" custRadScaleRad="86220" custRadScaleInc="210189">
        <dgm:presLayoutVars>
          <dgm:bulletEnabled val="1"/>
        </dgm:presLayoutVars>
      </dgm:prSet>
      <dgm:spPr/>
      <dgm:t>
        <a:bodyPr/>
        <a:lstStyle/>
        <a:p>
          <a:endParaRPr lang="en-CA"/>
        </a:p>
      </dgm:t>
    </dgm:pt>
    <dgm:pt modelId="{F4E18370-9352-417C-B4EF-C317339D9070}" type="pres">
      <dgm:prSet presAssocID="{3C7C5441-1AE1-4549-AE97-13711F599932}" presName="dummy" presStyleCnt="0"/>
      <dgm:spPr/>
    </dgm:pt>
    <dgm:pt modelId="{7E4AB1EA-4D4B-4856-89A9-66FC454BE426}" type="pres">
      <dgm:prSet presAssocID="{D2EED6C6-37E3-4CCA-86BE-727761EB9AC1}" presName="sibTrans" presStyleLbl="sibTrans2D1" presStyleIdx="1" presStyleCnt="11"/>
      <dgm:spPr/>
      <dgm:t>
        <a:bodyPr/>
        <a:lstStyle/>
        <a:p>
          <a:endParaRPr lang="en-CA"/>
        </a:p>
      </dgm:t>
    </dgm:pt>
    <dgm:pt modelId="{E1C16D0F-7572-44B3-8851-05C0A9EDA45E}" type="pres">
      <dgm:prSet presAssocID="{8DC4FA99-F6AD-4096-83EA-8093CAF2919E}" presName="node" presStyleLbl="node1" presStyleIdx="2" presStyleCnt="11" custScaleX="105273" custRadScaleRad="81852" custRadScaleInc="141412">
        <dgm:presLayoutVars>
          <dgm:bulletEnabled val="1"/>
        </dgm:presLayoutVars>
      </dgm:prSet>
      <dgm:spPr/>
      <dgm:t>
        <a:bodyPr/>
        <a:lstStyle/>
        <a:p>
          <a:endParaRPr lang="en-CA"/>
        </a:p>
      </dgm:t>
    </dgm:pt>
    <dgm:pt modelId="{C02BDBBB-2FCF-45EC-AD45-404B4F10B62D}" type="pres">
      <dgm:prSet presAssocID="{8DC4FA99-F6AD-4096-83EA-8093CAF2919E}" presName="dummy" presStyleCnt="0"/>
      <dgm:spPr/>
    </dgm:pt>
    <dgm:pt modelId="{C33FE627-BE80-497F-ACAC-88D33E53EC1C}" type="pres">
      <dgm:prSet presAssocID="{40632868-6B98-41C9-9684-9FFF48DE5A3D}" presName="sibTrans" presStyleLbl="sibTrans2D1" presStyleIdx="2" presStyleCnt="11"/>
      <dgm:spPr/>
      <dgm:t>
        <a:bodyPr/>
        <a:lstStyle/>
        <a:p>
          <a:endParaRPr lang="en-CA"/>
        </a:p>
      </dgm:t>
    </dgm:pt>
    <dgm:pt modelId="{B6C331FA-9913-40E7-8C1E-94B25F1B6F89}" type="pres">
      <dgm:prSet presAssocID="{04C6D758-0A6C-481A-B1B2-F4BB4AE1858F}" presName="node" presStyleLbl="node1" presStyleIdx="3" presStyleCnt="11" custScaleX="115092" custRadScaleRad="84800" custRadScaleInc="64174">
        <dgm:presLayoutVars>
          <dgm:bulletEnabled val="1"/>
        </dgm:presLayoutVars>
      </dgm:prSet>
      <dgm:spPr/>
      <dgm:t>
        <a:bodyPr/>
        <a:lstStyle/>
        <a:p>
          <a:endParaRPr lang="en-CA"/>
        </a:p>
      </dgm:t>
    </dgm:pt>
    <dgm:pt modelId="{0294F920-4557-4D2D-AFC4-F5FBCA67BD62}" type="pres">
      <dgm:prSet presAssocID="{04C6D758-0A6C-481A-B1B2-F4BB4AE1858F}" presName="dummy" presStyleCnt="0"/>
      <dgm:spPr/>
    </dgm:pt>
    <dgm:pt modelId="{2A000EB5-837E-4998-8E0D-E7E883B2063D}" type="pres">
      <dgm:prSet presAssocID="{45E44CF5-6A57-49C1-84EB-DC40DEC20041}" presName="sibTrans" presStyleLbl="sibTrans2D1" presStyleIdx="3" presStyleCnt="11"/>
      <dgm:spPr/>
      <dgm:t>
        <a:bodyPr/>
        <a:lstStyle/>
        <a:p>
          <a:endParaRPr lang="en-CA"/>
        </a:p>
      </dgm:t>
    </dgm:pt>
    <dgm:pt modelId="{6E8D0550-DAC2-472A-92E4-A827009132E8}" type="pres">
      <dgm:prSet presAssocID="{08A25A8D-54A8-4E06-81A6-108932FF6E21}" presName="node" presStyleLbl="node1" presStyleIdx="4" presStyleCnt="11" custRadScaleRad="82070" custRadScaleInc="-3934">
        <dgm:presLayoutVars>
          <dgm:bulletEnabled val="1"/>
        </dgm:presLayoutVars>
      </dgm:prSet>
      <dgm:spPr/>
      <dgm:t>
        <a:bodyPr/>
        <a:lstStyle/>
        <a:p>
          <a:endParaRPr lang="en-CA"/>
        </a:p>
      </dgm:t>
    </dgm:pt>
    <dgm:pt modelId="{CC79B265-FC6C-4676-8DF2-D9DBB9C163BE}" type="pres">
      <dgm:prSet presAssocID="{08A25A8D-54A8-4E06-81A6-108932FF6E21}" presName="dummy" presStyleCnt="0"/>
      <dgm:spPr/>
    </dgm:pt>
    <dgm:pt modelId="{8110AD81-713C-4F6F-B283-087CF9202DB7}" type="pres">
      <dgm:prSet presAssocID="{9A6CBAAA-423D-41F0-B2D1-A1E3137F7B5C}" presName="sibTrans" presStyleLbl="sibTrans2D1" presStyleIdx="4" presStyleCnt="11"/>
      <dgm:spPr/>
      <dgm:t>
        <a:bodyPr/>
        <a:lstStyle/>
        <a:p>
          <a:endParaRPr lang="en-CA"/>
        </a:p>
      </dgm:t>
    </dgm:pt>
    <dgm:pt modelId="{70FE1D19-6DE1-46FD-80F2-E5306AE66560}" type="pres">
      <dgm:prSet presAssocID="{259D60E2-F1DC-4CDB-8841-54BB5510E585}" presName="node" presStyleLbl="node1" presStyleIdx="5" presStyleCnt="11" custScaleX="168534" custRadScaleRad="64761" custRadScaleInc="22639">
        <dgm:presLayoutVars>
          <dgm:bulletEnabled val="1"/>
        </dgm:presLayoutVars>
      </dgm:prSet>
      <dgm:spPr/>
      <dgm:t>
        <a:bodyPr/>
        <a:lstStyle/>
        <a:p>
          <a:endParaRPr lang="en-CA"/>
        </a:p>
      </dgm:t>
    </dgm:pt>
    <dgm:pt modelId="{1674EEA6-8647-4E99-BA10-E9EE2BD8E83B}" type="pres">
      <dgm:prSet presAssocID="{259D60E2-F1DC-4CDB-8841-54BB5510E585}" presName="dummy" presStyleCnt="0"/>
      <dgm:spPr/>
    </dgm:pt>
    <dgm:pt modelId="{C9AC6F81-63C2-49AF-B56B-1BA86F4E1DAF}" type="pres">
      <dgm:prSet presAssocID="{1E0F6DB3-7568-4152-82F0-27D65436848A}" presName="sibTrans" presStyleLbl="sibTrans2D1" presStyleIdx="5" presStyleCnt="11"/>
      <dgm:spPr/>
      <dgm:t>
        <a:bodyPr/>
        <a:lstStyle/>
        <a:p>
          <a:endParaRPr lang="en-CA"/>
        </a:p>
      </dgm:t>
    </dgm:pt>
    <dgm:pt modelId="{548A99FF-5C3F-4F92-A5F1-C2FF1EB1F3EA}" type="pres">
      <dgm:prSet presAssocID="{0166B593-FA92-4700-956B-7BB7350A24F2}" presName="node" presStyleLbl="node1" presStyleIdx="6" presStyleCnt="11" custRadScaleRad="60025" custRadScaleInc="133139">
        <dgm:presLayoutVars>
          <dgm:bulletEnabled val="1"/>
        </dgm:presLayoutVars>
      </dgm:prSet>
      <dgm:spPr/>
      <dgm:t>
        <a:bodyPr/>
        <a:lstStyle/>
        <a:p>
          <a:endParaRPr lang="en-CA"/>
        </a:p>
      </dgm:t>
    </dgm:pt>
    <dgm:pt modelId="{4113A88D-21E1-41D0-8C03-D3CE2C9E2B15}" type="pres">
      <dgm:prSet presAssocID="{0166B593-FA92-4700-956B-7BB7350A24F2}" presName="dummy" presStyleCnt="0"/>
      <dgm:spPr/>
    </dgm:pt>
    <dgm:pt modelId="{DC3C48AB-387B-4404-8184-335D0B04D52C}" type="pres">
      <dgm:prSet presAssocID="{503C826A-9C33-4C26-A79D-8BDA13F5F06F}" presName="sibTrans" presStyleLbl="sibTrans2D1" presStyleIdx="6" presStyleCnt="11"/>
      <dgm:spPr/>
      <dgm:t>
        <a:bodyPr/>
        <a:lstStyle/>
        <a:p>
          <a:endParaRPr lang="en-CA"/>
        </a:p>
      </dgm:t>
    </dgm:pt>
    <dgm:pt modelId="{ABC36913-0D1B-4024-9BCD-207B0F1ADA4E}" type="pres">
      <dgm:prSet presAssocID="{0DF2076D-901C-4690-8591-2EA48317013E}" presName="node" presStyleLbl="node1" presStyleIdx="7" presStyleCnt="11" custScaleX="163518" custScaleY="120226" custRadScaleRad="93843" custRadScaleInc="251815">
        <dgm:presLayoutVars>
          <dgm:bulletEnabled val="1"/>
        </dgm:presLayoutVars>
      </dgm:prSet>
      <dgm:spPr/>
      <dgm:t>
        <a:bodyPr/>
        <a:lstStyle/>
        <a:p>
          <a:endParaRPr lang="en-CA"/>
        </a:p>
      </dgm:t>
    </dgm:pt>
    <dgm:pt modelId="{D101E217-FFDB-45D7-A0DF-010668E3714A}" type="pres">
      <dgm:prSet presAssocID="{0DF2076D-901C-4690-8591-2EA48317013E}" presName="dummy" presStyleCnt="0"/>
      <dgm:spPr/>
    </dgm:pt>
    <dgm:pt modelId="{8E70A580-EE2B-4522-A3B7-5B86C609AE5C}" type="pres">
      <dgm:prSet presAssocID="{4963043E-D3F4-4588-9459-8D340DCAAF5D}" presName="sibTrans" presStyleLbl="sibTrans2D1" presStyleIdx="7" presStyleCnt="11"/>
      <dgm:spPr/>
      <dgm:t>
        <a:bodyPr/>
        <a:lstStyle/>
        <a:p>
          <a:endParaRPr lang="en-CA"/>
        </a:p>
      </dgm:t>
    </dgm:pt>
    <dgm:pt modelId="{E65F1367-1F01-4AA3-A858-684899D42E4E}" type="pres">
      <dgm:prSet presAssocID="{E5F67240-6AB4-42D5-9237-2753129E401A}" presName="node" presStyleLbl="node1" presStyleIdx="8" presStyleCnt="11" custRadScaleRad="54685" custRadScaleInc="323054">
        <dgm:presLayoutVars>
          <dgm:bulletEnabled val="1"/>
        </dgm:presLayoutVars>
      </dgm:prSet>
      <dgm:spPr/>
      <dgm:t>
        <a:bodyPr/>
        <a:lstStyle/>
        <a:p>
          <a:endParaRPr lang="en-CA"/>
        </a:p>
      </dgm:t>
    </dgm:pt>
    <dgm:pt modelId="{2CCD50E1-CA9A-48CF-B521-651E5087CC00}" type="pres">
      <dgm:prSet presAssocID="{E5F67240-6AB4-42D5-9237-2753129E401A}" presName="dummy" presStyleCnt="0"/>
      <dgm:spPr/>
    </dgm:pt>
    <dgm:pt modelId="{A5E7D1A3-9EA0-4BE8-8EAC-541743F85865}" type="pres">
      <dgm:prSet presAssocID="{19039740-6754-4756-BBEB-E9C350902E5D}" presName="sibTrans" presStyleLbl="sibTrans2D1" presStyleIdx="8" presStyleCnt="11"/>
      <dgm:spPr/>
      <dgm:t>
        <a:bodyPr/>
        <a:lstStyle/>
        <a:p>
          <a:endParaRPr lang="en-CA"/>
        </a:p>
      </dgm:t>
    </dgm:pt>
    <dgm:pt modelId="{35B394B7-3BEE-4B7B-832C-80F5BBF580E8}" type="pres">
      <dgm:prSet presAssocID="{39CCD866-F78A-4F8C-AD13-269353FC4678}" presName="node" presStyleLbl="node1" presStyleIdx="9" presStyleCnt="11" custScaleX="112299" custRadScaleRad="62045" custRadScaleInc="357519">
        <dgm:presLayoutVars>
          <dgm:bulletEnabled val="1"/>
        </dgm:presLayoutVars>
      </dgm:prSet>
      <dgm:spPr/>
      <dgm:t>
        <a:bodyPr/>
        <a:lstStyle/>
        <a:p>
          <a:endParaRPr lang="en-CA"/>
        </a:p>
      </dgm:t>
    </dgm:pt>
    <dgm:pt modelId="{3B5EB329-01DD-4779-9EA7-B05BEE921342}" type="pres">
      <dgm:prSet presAssocID="{39CCD866-F78A-4F8C-AD13-269353FC4678}" presName="dummy" presStyleCnt="0"/>
      <dgm:spPr/>
    </dgm:pt>
    <dgm:pt modelId="{54C09D4A-2E90-4C32-B1C7-AE73CEBFDA46}" type="pres">
      <dgm:prSet presAssocID="{EC7602CE-46EF-428C-B5AE-2C2B11463DF6}" presName="sibTrans" presStyleLbl="sibTrans2D1" presStyleIdx="9" presStyleCnt="11"/>
      <dgm:spPr/>
      <dgm:t>
        <a:bodyPr/>
        <a:lstStyle/>
        <a:p>
          <a:endParaRPr lang="en-CA"/>
        </a:p>
      </dgm:t>
    </dgm:pt>
    <dgm:pt modelId="{15228E09-ED84-430E-8BE0-9D42A1DC3FB7}" type="pres">
      <dgm:prSet presAssocID="{273BA788-31C3-4ACF-A0B2-AEB4CECBEE09}" presName="node" presStyleLbl="node1" presStyleIdx="10" presStyleCnt="11" custRadScaleRad="72785" custRadScaleInc="343665">
        <dgm:presLayoutVars>
          <dgm:bulletEnabled val="1"/>
        </dgm:presLayoutVars>
      </dgm:prSet>
      <dgm:spPr/>
      <dgm:t>
        <a:bodyPr/>
        <a:lstStyle/>
        <a:p>
          <a:endParaRPr lang="en-CA"/>
        </a:p>
      </dgm:t>
    </dgm:pt>
    <dgm:pt modelId="{A053D5D1-C77E-4358-902B-08117F54D467}" type="pres">
      <dgm:prSet presAssocID="{273BA788-31C3-4ACF-A0B2-AEB4CECBEE09}" presName="dummy" presStyleCnt="0"/>
      <dgm:spPr/>
    </dgm:pt>
    <dgm:pt modelId="{C48B3A8F-71B6-4228-9E48-964B3EDCB1EE}" type="pres">
      <dgm:prSet presAssocID="{138A21B4-8259-4B00-BCB6-6F2D49A2D8D0}" presName="sibTrans" presStyleLbl="sibTrans2D1" presStyleIdx="10" presStyleCnt="11"/>
      <dgm:spPr/>
      <dgm:t>
        <a:bodyPr/>
        <a:lstStyle/>
        <a:p>
          <a:endParaRPr lang="en-CA"/>
        </a:p>
      </dgm:t>
    </dgm:pt>
  </dgm:ptLst>
  <dgm:cxnLst>
    <dgm:cxn modelId="{57EAE89D-28B6-4A62-A1A9-A70636D8A663}" type="presOf" srcId="{4B5344DE-3F8F-42C5-8D5A-56308905394D}" destId="{497B71D5-D29D-40B8-9E66-7B10AAABBDD6}" srcOrd="0" destOrd="0" presId="urn:microsoft.com/office/officeart/2005/8/layout/radial6"/>
    <dgm:cxn modelId="{8A2BBD82-167E-4684-8ABA-4D60B2FC3997}" type="presOf" srcId="{0166B593-FA92-4700-956B-7BB7350A24F2}" destId="{548A99FF-5C3F-4F92-A5F1-C2FF1EB1F3EA}" srcOrd="0" destOrd="0" presId="urn:microsoft.com/office/officeart/2005/8/layout/radial6"/>
    <dgm:cxn modelId="{A8BEFBEA-808E-48CF-A25D-88CDF3CC3D0A}" type="presOf" srcId="{EC7602CE-46EF-428C-B5AE-2C2B11463DF6}" destId="{54C09D4A-2E90-4C32-B1C7-AE73CEBFDA46}" srcOrd="0" destOrd="0" presId="urn:microsoft.com/office/officeart/2005/8/layout/radial6"/>
    <dgm:cxn modelId="{7DFC4582-7BFA-4A31-B057-66CF2DF6B9DF}" type="presOf" srcId="{138A21B4-8259-4B00-BCB6-6F2D49A2D8D0}" destId="{C48B3A8F-71B6-4228-9E48-964B3EDCB1EE}" srcOrd="0" destOrd="0" presId="urn:microsoft.com/office/officeart/2005/8/layout/radial6"/>
    <dgm:cxn modelId="{F6980C39-75E5-4E16-8098-7E9A5D42E8E2}" type="presOf" srcId="{39CCD866-F78A-4F8C-AD13-269353FC4678}" destId="{35B394B7-3BEE-4B7B-832C-80F5BBF580E8}" srcOrd="0" destOrd="0" presId="urn:microsoft.com/office/officeart/2005/8/layout/radial6"/>
    <dgm:cxn modelId="{9ECE46C2-7720-49B4-B19E-028D5386486B}" type="presOf" srcId="{9A6CBAAA-423D-41F0-B2D1-A1E3137F7B5C}" destId="{8110AD81-713C-4F6F-B283-087CF9202DB7}" srcOrd="0" destOrd="0" presId="urn:microsoft.com/office/officeart/2005/8/layout/radial6"/>
    <dgm:cxn modelId="{5D55C538-3B02-489B-B03E-E98581A0681C}" type="presOf" srcId="{1E0F6DB3-7568-4152-82F0-27D65436848A}" destId="{C9AC6F81-63C2-49AF-B56B-1BA86F4E1DAF}" srcOrd="0" destOrd="0" presId="urn:microsoft.com/office/officeart/2005/8/layout/radial6"/>
    <dgm:cxn modelId="{B666D0FC-2FFD-40AB-ADB6-C3EDF0A31199}" srcId="{6CE586EF-1988-4331-B56C-FF8D8A90DDF1}" destId="{08A25A8D-54A8-4E06-81A6-108932FF6E21}" srcOrd="4" destOrd="0" parTransId="{7D6004E8-1764-47B3-A3DA-97601D780A5E}" sibTransId="{9A6CBAAA-423D-41F0-B2D1-A1E3137F7B5C}"/>
    <dgm:cxn modelId="{FEF0C5D7-AA85-4100-997B-8B51BD2B9866}" srcId="{6CE586EF-1988-4331-B56C-FF8D8A90DDF1}" destId="{0166B593-FA92-4700-956B-7BB7350A24F2}" srcOrd="6" destOrd="0" parTransId="{2D3DB11C-C9B8-4752-88CB-3736B597EC75}" sibTransId="{503C826A-9C33-4C26-A79D-8BDA13F5F06F}"/>
    <dgm:cxn modelId="{861CA0CE-EF72-4191-91CF-217DF876B4F6}" srcId="{09A10D78-1CAD-4731-800B-0D77CA078DE0}" destId="{6CE586EF-1988-4331-B56C-FF8D8A90DDF1}" srcOrd="0" destOrd="0" parTransId="{34C1B691-A7FC-4A44-B124-302D5F5FB71C}" sibTransId="{2321BFB5-3D4B-42EE-8F56-7F984F291198}"/>
    <dgm:cxn modelId="{775B4C9C-F2DB-4B5E-A9E3-8F3EDC4751DB}" srcId="{6CE586EF-1988-4331-B56C-FF8D8A90DDF1}" destId="{3C7C5441-1AE1-4549-AE97-13711F599932}" srcOrd="1" destOrd="0" parTransId="{100D0FA6-9558-4E41-B9F1-6CF6CBBB8A98}" sibTransId="{D2EED6C6-37E3-4CCA-86BE-727761EB9AC1}"/>
    <dgm:cxn modelId="{2BCB4503-7D90-4F80-85BB-1671484F4D02}" type="presOf" srcId="{3C7C5441-1AE1-4549-AE97-13711F599932}" destId="{08F34F45-AFAD-40D3-A420-E2E3A6AEA5E5}" srcOrd="0" destOrd="0" presId="urn:microsoft.com/office/officeart/2005/8/layout/radial6"/>
    <dgm:cxn modelId="{6F8C251C-6A8F-42E7-85CE-18FF97D3781C}" type="presOf" srcId="{0DF2076D-901C-4690-8591-2EA48317013E}" destId="{ABC36913-0D1B-4024-9BCD-207B0F1ADA4E}" srcOrd="0" destOrd="0" presId="urn:microsoft.com/office/officeart/2005/8/layout/radial6"/>
    <dgm:cxn modelId="{A9CE1685-457D-40CF-AD47-158D368ABCEE}" type="presOf" srcId="{19039740-6754-4756-BBEB-E9C350902E5D}" destId="{A5E7D1A3-9EA0-4BE8-8EAC-541743F85865}" srcOrd="0" destOrd="0" presId="urn:microsoft.com/office/officeart/2005/8/layout/radial6"/>
    <dgm:cxn modelId="{0F5F97D0-AFB8-42F3-B8DD-604C93010FD8}" type="presOf" srcId="{40632868-6B98-41C9-9684-9FFF48DE5A3D}" destId="{C33FE627-BE80-497F-ACAC-88D33E53EC1C}" srcOrd="0" destOrd="0" presId="urn:microsoft.com/office/officeart/2005/8/layout/radial6"/>
    <dgm:cxn modelId="{9A64A2DB-40F2-4684-A7A9-0586FAB32927}" srcId="{6CE586EF-1988-4331-B56C-FF8D8A90DDF1}" destId="{E5F67240-6AB4-42D5-9237-2753129E401A}" srcOrd="8" destOrd="0" parTransId="{E69F8CA7-7DC9-4222-A87E-B4CFD5779C14}" sibTransId="{19039740-6754-4756-BBEB-E9C350902E5D}"/>
    <dgm:cxn modelId="{41910601-B5E8-49B8-A74A-B2A3CF88377B}" srcId="{6CE586EF-1988-4331-B56C-FF8D8A90DDF1}" destId="{04C6D758-0A6C-481A-B1B2-F4BB4AE1858F}" srcOrd="3" destOrd="0" parTransId="{358506C4-5721-4012-9DAD-F8F9FFE53E84}" sibTransId="{45E44CF5-6A57-49C1-84EB-DC40DEC20041}"/>
    <dgm:cxn modelId="{63667B6C-23ED-48C4-9176-BAD17049E605}" type="presOf" srcId="{273BA788-31C3-4ACF-A0B2-AEB4CECBEE09}" destId="{15228E09-ED84-430E-8BE0-9D42A1DC3FB7}" srcOrd="0" destOrd="0" presId="urn:microsoft.com/office/officeart/2005/8/layout/radial6"/>
    <dgm:cxn modelId="{AD3A570A-D14F-42EB-A9A0-462F7DEFD774}" srcId="{6CE586EF-1988-4331-B56C-FF8D8A90DDF1}" destId="{39CCD866-F78A-4F8C-AD13-269353FC4678}" srcOrd="9" destOrd="0" parTransId="{4E4F43F4-6CA9-48DC-B3CB-8A9BD42E149E}" sibTransId="{EC7602CE-46EF-428C-B5AE-2C2B11463DF6}"/>
    <dgm:cxn modelId="{56FFD25E-9E1B-4144-ACB0-C4FEA88546C2}" type="presOf" srcId="{08A25A8D-54A8-4E06-81A6-108932FF6E21}" destId="{6E8D0550-DAC2-472A-92E4-A827009132E8}" srcOrd="0" destOrd="0" presId="urn:microsoft.com/office/officeart/2005/8/layout/radial6"/>
    <dgm:cxn modelId="{D2E921E1-AFE3-425C-9239-AEAA3C4238B1}" type="presOf" srcId="{8DC4FA99-F6AD-4096-83EA-8093CAF2919E}" destId="{E1C16D0F-7572-44B3-8851-05C0A9EDA45E}" srcOrd="0" destOrd="0" presId="urn:microsoft.com/office/officeart/2005/8/layout/radial6"/>
    <dgm:cxn modelId="{9F61D24B-171A-4999-888A-5EE38C9B3DC2}" type="presOf" srcId="{D2EED6C6-37E3-4CCA-86BE-727761EB9AC1}" destId="{7E4AB1EA-4D4B-4856-89A9-66FC454BE426}" srcOrd="0" destOrd="0" presId="urn:microsoft.com/office/officeart/2005/8/layout/radial6"/>
    <dgm:cxn modelId="{F6F0DD10-4012-449A-9BBC-71F4CE522E5B}" srcId="{6CE586EF-1988-4331-B56C-FF8D8A90DDF1}" destId="{8DC4FA99-F6AD-4096-83EA-8093CAF2919E}" srcOrd="2" destOrd="0" parTransId="{87832143-7129-4B2D-9413-40C4676BB762}" sibTransId="{40632868-6B98-41C9-9684-9FFF48DE5A3D}"/>
    <dgm:cxn modelId="{5D7A1CEB-2481-4109-90A8-ACC95D5D0ACA}" type="presOf" srcId="{6CE586EF-1988-4331-B56C-FF8D8A90DDF1}" destId="{347A6D63-070D-4C57-AD2C-A84A8CC8E9C9}" srcOrd="0" destOrd="0" presId="urn:microsoft.com/office/officeart/2005/8/layout/radial6"/>
    <dgm:cxn modelId="{65ED1702-8CBA-414A-BC30-9D1370BE8B17}" type="presOf" srcId="{4963043E-D3F4-4588-9459-8D340DCAAF5D}" destId="{8E70A580-EE2B-4522-A3B7-5B86C609AE5C}" srcOrd="0" destOrd="0" presId="urn:microsoft.com/office/officeart/2005/8/layout/radial6"/>
    <dgm:cxn modelId="{06137791-F1BB-47E5-A6FA-8039A4A1480F}" type="presOf" srcId="{E5F67240-6AB4-42D5-9237-2753129E401A}" destId="{E65F1367-1F01-4AA3-A858-684899D42E4E}" srcOrd="0" destOrd="0" presId="urn:microsoft.com/office/officeart/2005/8/layout/radial6"/>
    <dgm:cxn modelId="{3A4037F3-13D4-4A1F-8E31-52730AE7CF57}" srcId="{6CE586EF-1988-4331-B56C-FF8D8A90DDF1}" destId="{0DF2076D-901C-4690-8591-2EA48317013E}" srcOrd="7" destOrd="0" parTransId="{59C2D550-22B4-4352-A0CE-E1A0F12FC7CF}" sibTransId="{4963043E-D3F4-4588-9459-8D340DCAAF5D}"/>
    <dgm:cxn modelId="{75EAA5ED-2893-476E-9A56-39BE3CF1FFBB}" srcId="{6CE586EF-1988-4331-B56C-FF8D8A90DDF1}" destId="{259D60E2-F1DC-4CDB-8841-54BB5510E585}" srcOrd="5" destOrd="0" parTransId="{7F51B6EF-7B94-4D6F-A9BD-916A3DCF2C1B}" sibTransId="{1E0F6DB3-7568-4152-82F0-27D65436848A}"/>
    <dgm:cxn modelId="{37608D15-C04C-472C-A604-4E2441F12428}" srcId="{6CE586EF-1988-4331-B56C-FF8D8A90DDF1}" destId="{7C705106-503D-4492-9E88-A65BA7A87831}" srcOrd="0" destOrd="0" parTransId="{ED7BAEA1-1A43-43F4-AAC3-4BC65B64F64D}" sibTransId="{4B5344DE-3F8F-42C5-8D5A-56308905394D}"/>
    <dgm:cxn modelId="{8BEC596F-4FA9-461A-9304-7680DF7AEF61}" type="presOf" srcId="{09A10D78-1CAD-4731-800B-0D77CA078DE0}" destId="{B4A2B936-2B52-4C90-86F6-B7DB25CFEA5C}" srcOrd="0" destOrd="0" presId="urn:microsoft.com/office/officeart/2005/8/layout/radial6"/>
    <dgm:cxn modelId="{CFC47037-D5B8-4776-A8A3-ACD753839D5A}" srcId="{6CE586EF-1988-4331-B56C-FF8D8A90DDF1}" destId="{273BA788-31C3-4ACF-A0B2-AEB4CECBEE09}" srcOrd="10" destOrd="0" parTransId="{8E5BC16C-A89B-4FFC-9C81-C0E36740A2D7}" sibTransId="{138A21B4-8259-4B00-BCB6-6F2D49A2D8D0}"/>
    <dgm:cxn modelId="{552A6271-09DF-4F26-834E-C1ED7DA49742}" type="presOf" srcId="{259D60E2-F1DC-4CDB-8841-54BB5510E585}" destId="{70FE1D19-6DE1-46FD-80F2-E5306AE66560}" srcOrd="0" destOrd="0" presId="urn:microsoft.com/office/officeart/2005/8/layout/radial6"/>
    <dgm:cxn modelId="{97E2F2D4-0DA2-4B40-BA12-A11DEABDB88D}" type="presOf" srcId="{04C6D758-0A6C-481A-B1B2-F4BB4AE1858F}" destId="{B6C331FA-9913-40E7-8C1E-94B25F1B6F89}" srcOrd="0" destOrd="0" presId="urn:microsoft.com/office/officeart/2005/8/layout/radial6"/>
    <dgm:cxn modelId="{88C27AC1-286E-4BF2-B3EC-C7C802471C7E}" type="presOf" srcId="{45E44CF5-6A57-49C1-84EB-DC40DEC20041}" destId="{2A000EB5-837E-4998-8E0D-E7E883B2063D}" srcOrd="0" destOrd="0" presId="urn:microsoft.com/office/officeart/2005/8/layout/radial6"/>
    <dgm:cxn modelId="{871DFF19-53CE-4F49-B94A-CD27E9C9A965}" type="presOf" srcId="{503C826A-9C33-4C26-A79D-8BDA13F5F06F}" destId="{DC3C48AB-387B-4404-8184-335D0B04D52C}" srcOrd="0" destOrd="0" presId="urn:microsoft.com/office/officeart/2005/8/layout/radial6"/>
    <dgm:cxn modelId="{5EF90665-162A-46F7-9E0D-DA5ED6BDBDA7}" type="presOf" srcId="{7C705106-503D-4492-9E88-A65BA7A87831}" destId="{966053CA-5C24-4678-8A49-2D613FF3176E}" srcOrd="0" destOrd="0" presId="urn:microsoft.com/office/officeart/2005/8/layout/radial6"/>
    <dgm:cxn modelId="{F21C30D4-D4F8-4721-B512-E2ED63C9B34F}" type="presParOf" srcId="{B4A2B936-2B52-4C90-86F6-B7DB25CFEA5C}" destId="{347A6D63-070D-4C57-AD2C-A84A8CC8E9C9}" srcOrd="0" destOrd="0" presId="urn:microsoft.com/office/officeart/2005/8/layout/radial6"/>
    <dgm:cxn modelId="{6B0C8785-C8E7-436F-9DCC-7557923CE5DB}" type="presParOf" srcId="{B4A2B936-2B52-4C90-86F6-B7DB25CFEA5C}" destId="{966053CA-5C24-4678-8A49-2D613FF3176E}" srcOrd="1" destOrd="0" presId="urn:microsoft.com/office/officeart/2005/8/layout/radial6"/>
    <dgm:cxn modelId="{F6A26B86-36FA-4198-ADCB-3E566B93DCFB}" type="presParOf" srcId="{B4A2B936-2B52-4C90-86F6-B7DB25CFEA5C}" destId="{6B517B44-4095-4405-A77D-ED0778BCBAA2}" srcOrd="2" destOrd="0" presId="urn:microsoft.com/office/officeart/2005/8/layout/radial6"/>
    <dgm:cxn modelId="{C28ACBC9-B998-4561-BC4B-D1EEF79195E6}" type="presParOf" srcId="{B4A2B936-2B52-4C90-86F6-B7DB25CFEA5C}" destId="{497B71D5-D29D-40B8-9E66-7B10AAABBDD6}" srcOrd="3" destOrd="0" presId="urn:microsoft.com/office/officeart/2005/8/layout/radial6"/>
    <dgm:cxn modelId="{38762F0C-54C5-44D5-83EA-67E2066CBEF0}" type="presParOf" srcId="{B4A2B936-2B52-4C90-86F6-B7DB25CFEA5C}" destId="{08F34F45-AFAD-40D3-A420-E2E3A6AEA5E5}" srcOrd="4" destOrd="0" presId="urn:microsoft.com/office/officeart/2005/8/layout/radial6"/>
    <dgm:cxn modelId="{D82DDA55-0A9A-4748-AC2F-5B7128C75161}" type="presParOf" srcId="{B4A2B936-2B52-4C90-86F6-B7DB25CFEA5C}" destId="{F4E18370-9352-417C-B4EF-C317339D9070}" srcOrd="5" destOrd="0" presId="urn:microsoft.com/office/officeart/2005/8/layout/radial6"/>
    <dgm:cxn modelId="{48A239B2-4402-4654-BD70-EF9A2CA8B8DA}" type="presParOf" srcId="{B4A2B936-2B52-4C90-86F6-B7DB25CFEA5C}" destId="{7E4AB1EA-4D4B-4856-89A9-66FC454BE426}" srcOrd="6" destOrd="0" presId="urn:microsoft.com/office/officeart/2005/8/layout/radial6"/>
    <dgm:cxn modelId="{3FD1DA1D-D466-41B5-A0FC-F9D64DE63849}" type="presParOf" srcId="{B4A2B936-2B52-4C90-86F6-B7DB25CFEA5C}" destId="{E1C16D0F-7572-44B3-8851-05C0A9EDA45E}" srcOrd="7" destOrd="0" presId="urn:microsoft.com/office/officeart/2005/8/layout/radial6"/>
    <dgm:cxn modelId="{19C45227-20BC-4545-A478-86A2FEBE8B59}" type="presParOf" srcId="{B4A2B936-2B52-4C90-86F6-B7DB25CFEA5C}" destId="{C02BDBBB-2FCF-45EC-AD45-404B4F10B62D}" srcOrd="8" destOrd="0" presId="urn:microsoft.com/office/officeart/2005/8/layout/radial6"/>
    <dgm:cxn modelId="{74953610-2FDA-4387-8B27-EFA8FE3FBC7A}" type="presParOf" srcId="{B4A2B936-2B52-4C90-86F6-B7DB25CFEA5C}" destId="{C33FE627-BE80-497F-ACAC-88D33E53EC1C}" srcOrd="9" destOrd="0" presId="urn:microsoft.com/office/officeart/2005/8/layout/radial6"/>
    <dgm:cxn modelId="{C41D42B1-23D1-41F2-9FC6-CFCD57514F3F}" type="presParOf" srcId="{B4A2B936-2B52-4C90-86F6-B7DB25CFEA5C}" destId="{B6C331FA-9913-40E7-8C1E-94B25F1B6F89}" srcOrd="10" destOrd="0" presId="urn:microsoft.com/office/officeart/2005/8/layout/radial6"/>
    <dgm:cxn modelId="{4125CFF9-24AC-481A-A1EE-4D74A6F529B9}" type="presParOf" srcId="{B4A2B936-2B52-4C90-86F6-B7DB25CFEA5C}" destId="{0294F920-4557-4D2D-AFC4-F5FBCA67BD62}" srcOrd="11" destOrd="0" presId="urn:microsoft.com/office/officeart/2005/8/layout/radial6"/>
    <dgm:cxn modelId="{32D13B3C-269D-4516-A283-75B3F8FC220A}" type="presParOf" srcId="{B4A2B936-2B52-4C90-86F6-B7DB25CFEA5C}" destId="{2A000EB5-837E-4998-8E0D-E7E883B2063D}" srcOrd="12" destOrd="0" presId="urn:microsoft.com/office/officeart/2005/8/layout/radial6"/>
    <dgm:cxn modelId="{6C7F2B2F-CF42-41CB-9952-5787FAAF6DEF}" type="presParOf" srcId="{B4A2B936-2B52-4C90-86F6-B7DB25CFEA5C}" destId="{6E8D0550-DAC2-472A-92E4-A827009132E8}" srcOrd="13" destOrd="0" presId="urn:microsoft.com/office/officeart/2005/8/layout/radial6"/>
    <dgm:cxn modelId="{EFC40AD3-63FF-4645-B614-B6DDB22DD9BA}" type="presParOf" srcId="{B4A2B936-2B52-4C90-86F6-B7DB25CFEA5C}" destId="{CC79B265-FC6C-4676-8DF2-D9DBB9C163BE}" srcOrd="14" destOrd="0" presId="urn:microsoft.com/office/officeart/2005/8/layout/radial6"/>
    <dgm:cxn modelId="{5D57EBDB-265F-4CE4-BFFB-D750778FA0B9}" type="presParOf" srcId="{B4A2B936-2B52-4C90-86F6-B7DB25CFEA5C}" destId="{8110AD81-713C-4F6F-B283-087CF9202DB7}" srcOrd="15" destOrd="0" presId="urn:microsoft.com/office/officeart/2005/8/layout/radial6"/>
    <dgm:cxn modelId="{C93063E6-EC50-49AA-B216-B9F139877E7C}" type="presParOf" srcId="{B4A2B936-2B52-4C90-86F6-B7DB25CFEA5C}" destId="{70FE1D19-6DE1-46FD-80F2-E5306AE66560}" srcOrd="16" destOrd="0" presId="urn:microsoft.com/office/officeart/2005/8/layout/radial6"/>
    <dgm:cxn modelId="{5AEE98C4-992D-4E89-9FFB-92AAA4897EFD}" type="presParOf" srcId="{B4A2B936-2B52-4C90-86F6-B7DB25CFEA5C}" destId="{1674EEA6-8647-4E99-BA10-E9EE2BD8E83B}" srcOrd="17" destOrd="0" presId="urn:microsoft.com/office/officeart/2005/8/layout/radial6"/>
    <dgm:cxn modelId="{360B2D58-81DC-4966-B032-CA8F7A2495A2}" type="presParOf" srcId="{B4A2B936-2B52-4C90-86F6-B7DB25CFEA5C}" destId="{C9AC6F81-63C2-49AF-B56B-1BA86F4E1DAF}" srcOrd="18" destOrd="0" presId="urn:microsoft.com/office/officeart/2005/8/layout/radial6"/>
    <dgm:cxn modelId="{97E0BB29-6840-4175-A076-87E900E956B5}" type="presParOf" srcId="{B4A2B936-2B52-4C90-86F6-B7DB25CFEA5C}" destId="{548A99FF-5C3F-4F92-A5F1-C2FF1EB1F3EA}" srcOrd="19" destOrd="0" presId="urn:microsoft.com/office/officeart/2005/8/layout/radial6"/>
    <dgm:cxn modelId="{609F6A4E-7D36-40C6-9D1E-3A94A81AE818}" type="presParOf" srcId="{B4A2B936-2B52-4C90-86F6-B7DB25CFEA5C}" destId="{4113A88D-21E1-41D0-8C03-D3CE2C9E2B15}" srcOrd="20" destOrd="0" presId="urn:microsoft.com/office/officeart/2005/8/layout/radial6"/>
    <dgm:cxn modelId="{3E3C4B00-ACCB-49CE-BFA1-2FB531B96B56}" type="presParOf" srcId="{B4A2B936-2B52-4C90-86F6-B7DB25CFEA5C}" destId="{DC3C48AB-387B-4404-8184-335D0B04D52C}" srcOrd="21" destOrd="0" presId="urn:microsoft.com/office/officeart/2005/8/layout/radial6"/>
    <dgm:cxn modelId="{660D86E1-A77F-4483-A8FD-C8BDB08848A2}" type="presParOf" srcId="{B4A2B936-2B52-4C90-86F6-B7DB25CFEA5C}" destId="{ABC36913-0D1B-4024-9BCD-207B0F1ADA4E}" srcOrd="22" destOrd="0" presId="urn:microsoft.com/office/officeart/2005/8/layout/radial6"/>
    <dgm:cxn modelId="{FF83857A-5D19-4580-B79D-503F0A2410DD}" type="presParOf" srcId="{B4A2B936-2B52-4C90-86F6-B7DB25CFEA5C}" destId="{D101E217-FFDB-45D7-A0DF-010668E3714A}" srcOrd="23" destOrd="0" presId="urn:microsoft.com/office/officeart/2005/8/layout/radial6"/>
    <dgm:cxn modelId="{34879BBE-B320-46D5-8C33-4929DC26C7D9}" type="presParOf" srcId="{B4A2B936-2B52-4C90-86F6-B7DB25CFEA5C}" destId="{8E70A580-EE2B-4522-A3B7-5B86C609AE5C}" srcOrd="24" destOrd="0" presId="urn:microsoft.com/office/officeart/2005/8/layout/radial6"/>
    <dgm:cxn modelId="{3AEC3193-AE01-4F08-A546-A989C768061C}" type="presParOf" srcId="{B4A2B936-2B52-4C90-86F6-B7DB25CFEA5C}" destId="{E65F1367-1F01-4AA3-A858-684899D42E4E}" srcOrd="25" destOrd="0" presId="urn:microsoft.com/office/officeart/2005/8/layout/radial6"/>
    <dgm:cxn modelId="{9CEF2B70-1FCD-45A3-9635-FEA53035AD73}" type="presParOf" srcId="{B4A2B936-2B52-4C90-86F6-B7DB25CFEA5C}" destId="{2CCD50E1-CA9A-48CF-B521-651E5087CC00}" srcOrd="26" destOrd="0" presId="urn:microsoft.com/office/officeart/2005/8/layout/radial6"/>
    <dgm:cxn modelId="{3100A94F-9859-4B7A-ABA8-DA7A94780A00}" type="presParOf" srcId="{B4A2B936-2B52-4C90-86F6-B7DB25CFEA5C}" destId="{A5E7D1A3-9EA0-4BE8-8EAC-541743F85865}" srcOrd="27" destOrd="0" presId="urn:microsoft.com/office/officeart/2005/8/layout/radial6"/>
    <dgm:cxn modelId="{E3C2F408-67DB-4FEA-A90D-086C3701C6FF}" type="presParOf" srcId="{B4A2B936-2B52-4C90-86F6-B7DB25CFEA5C}" destId="{35B394B7-3BEE-4B7B-832C-80F5BBF580E8}" srcOrd="28" destOrd="0" presId="urn:microsoft.com/office/officeart/2005/8/layout/radial6"/>
    <dgm:cxn modelId="{189613F2-A056-4829-839F-E1676A55433F}" type="presParOf" srcId="{B4A2B936-2B52-4C90-86F6-B7DB25CFEA5C}" destId="{3B5EB329-01DD-4779-9EA7-B05BEE921342}" srcOrd="29" destOrd="0" presId="urn:microsoft.com/office/officeart/2005/8/layout/radial6"/>
    <dgm:cxn modelId="{8391643E-339C-4293-AD83-E51C8ADDE935}" type="presParOf" srcId="{B4A2B936-2B52-4C90-86F6-B7DB25CFEA5C}" destId="{54C09D4A-2E90-4C32-B1C7-AE73CEBFDA46}" srcOrd="30" destOrd="0" presId="urn:microsoft.com/office/officeart/2005/8/layout/radial6"/>
    <dgm:cxn modelId="{4640DA55-B78A-4CE2-9834-AA9EE1F261AA}" type="presParOf" srcId="{B4A2B936-2B52-4C90-86F6-B7DB25CFEA5C}" destId="{15228E09-ED84-430E-8BE0-9D42A1DC3FB7}" srcOrd="31" destOrd="0" presId="urn:microsoft.com/office/officeart/2005/8/layout/radial6"/>
    <dgm:cxn modelId="{06DB8EBA-A868-4767-858C-00B02F7B3076}" type="presParOf" srcId="{B4A2B936-2B52-4C90-86F6-B7DB25CFEA5C}" destId="{A053D5D1-C77E-4358-902B-08117F54D467}" srcOrd="32" destOrd="0" presId="urn:microsoft.com/office/officeart/2005/8/layout/radial6"/>
    <dgm:cxn modelId="{7B07BF66-ACBC-4938-8D30-D387DE744704}" type="presParOf" srcId="{B4A2B936-2B52-4C90-86F6-B7DB25CFEA5C}" destId="{C48B3A8F-71B6-4228-9E48-964B3EDCB1EE}" srcOrd="33"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A10D78-1CAD-4731-800B-0D77CA078DE0}" type="doc">
      <dgm:prSet loTypeId="urn:microsoft.com/office/officeart/2005/8/layout/radial6" loCatId="relationship" qsTypeId="urn:microsoft.com/office/officeart/2005/8/quickstyle/simple3" qsCatId="simple" csTypeId="urn:microsoft.com/office/officeart/2005/8/colors/accent1_2" csCatId="accent1" phldr="1"/>
      <dgm:spPr/>
      <dgm:t>
        <a:bodyPr/>
        <a:lstStyle/>
        <a:p>
          <a:endParaRPr lang="en-CA"/>
        </a:p>
      </dgm:t>
    </dgm:pt>
    <dgm:pt modelId="{7C705106-503D-4492-9E88-A65BA7A87831}">
      <dgm:prSet phldrT="[Text]" custT="1"/>
      <dgm:spPr/>
      <dgm:t>
        <a:bodyPr/>
        <a:lstStyle/>
        <a:p>
          <a:r>
            <a:rPr lang="en-CA" sz="1400" dirty="0" smtClean="0"/>
            <a:t>ASR</a:t>
          </a:r>
          <a:endParaRPr lang="en-CA" sz="1400" dirty="0"/>
        </a:p>
      </dgm:t>
    </dgm:pt>
    <dgm:pt modelId="{ED7BAEA1-1A43-43F4-AAC3-4BC65B64F64D}" type="parTrans" cxnId="{37608D15-C04C-472C-A604-4E2441F12428}">
      <dgm:prSet/>
      <dgm:spPr/>
      <dgm:t>
        <a:bodyPr/>
        <a:lstStyle/>
        <a:p>
          <a:endParaRPr lang="en-CA"/>
        </a:p>
      </dgm:t>
    </dgm:pt>
    <dgm:pt modelId="{4B5344DE-3F8F-42C5-8D5A-56308905394D}" type="sibTrans" cxnId="{37608D15-C04C-472C-A604-4E2441F12428}">
      <dgm:prSet/>
      <dgm:spPr/>
      <dgm:t>
        <a:bodyPr/>
        <a:lstStyle/>
        <a:p>
          <a:endParaRPr lang="en-CA"/>
        </a:p>
      </dgm:t>
    </dgm:pt>
    <dgm:pt modelId="{3C7C5441-1AE1-4549-AE97-13711F599932}">
      <dgm:prSet phldrT="[Text]" custT="1"/>
      <dgm:spPr/>
      <dgm:t>
        <a:bodyPr/>
        <a:lstStyle/>
        <a:p>
          <a:r>
            <a:rPr lang="en-CA" sz="1400" dirty="0" smtClean="0"/>
            <a:t>AHS, Screen Test </a:t>
          </a:r>
          <a:endParaRPr lang="en-CA" sz="1400" dirty="0"/>
        </a:p>
      </dgm:t>
    </dgm:pt>
    <dgm:pt modelId="{100D0FA6-9558-4E41-B9F1-6CF6CBBB8A98}" type="parTrans" cxnId="{775B4C9C-F2DB-4B5E-A9E3-8F3EDC4751DB}">
      <dgm:prSet/>
      <dgm:spPr/>
      <dgm:t>
        <a:bodyPr/>
        <a:lstStyle/>
        <a:p>
          <a:endParaRPr lang="en-CA"/>
        </a:p>
      </dgm:t>
    </dgm:pt>
    <dgm:pt modelId="{D2EED6C6-37E3-4CCA-86BE-727761EB9AC1}" type="sibTrans" cxnId="{775B4C9C-F2DB-4B5E-A9E3-8F3EDC4751DB}">
      <dgm:prSet/>
      <dgm:spPr/>
      <dgm:t>
        <a:bodyPr/>
        <a:lstStyle/>
        <a:p>
          <a:endParaRPr lang="en-CA"/>
        </a:p>
      </dgm:t>
    </dgm:pt>
    <dgm:pt modelId="{6CE586EF-1988-4331-B56C-FF8D8A90DDF1}">
      <dgm:prSet phldrT="[Text]"/>
      <dgm:spPr/>
      <dgm:t>
        <a:bodyPr/>
        <a:lstStyle/>
        <a:p>
          <a:r>
            <a:rPr lang="en-CA" b="1" dirty="0" smtClean="0"/>
            <a:t>ABCSP</a:t>
          </a:r>
          <a:endParaRPr lang="en-CA" b="1" dirty="0"/>
        </a:p>
      </dgm:t>
    </dgm:pt>
    <dgm:pt modelId="{2321BFB5-3D4B-42EE-8F56-7F984F291198}" type="sibTrans" cxnId="{861CA0CE-EF72-4191-91CF-217DF876B4F6}">
      <dgm:prSet/>
      <dgm:spPr/>
      <dgm:t>
        <a:bodyPr/>
        <a:lstStyle/>
        <a:p>
          <a:endParaRPr lang="en-CA"/>
        </a:p>
      </dgm:t>
    </dgm:pt>
    <dgm:pt modelId="{34C1B691-A7FC-4A44-B124-302D5F5FB71C}" type="parTrans" cxnId="{861CA0CE-EF72-4191-91CF-217DF876B4F6}">
      <dgm:prSet/>
      <dgm:spPr/>
      <dgm:t>
        <a:bodyPr/>
        <a:lstStyle/>
        <a:p>
          <a:endParaRPr lang="en-CA"/>
        </a:p>
      </dgm:t>
    </dgm:pt>
    <dgm:pt modelId="{ADC5DA7F-B143-4C55-A7A6-CA65CB27E1D0}">
      <dgm:prSet phldrT="[Text]" custT="1"/>
      <dgm:spPr/>
      <dgm:t>
        <a:bodyPr/>
        <a:lstStyle/>
        <a:p>
          <a:r>
            <a:rPr lang="en-CA" sz="1400" dirty="0" smtClean="0"/>
            <a:t>AHS DI</a:t>
          </a:r>
          <a:endParaRPr lang="en-CA" sz="1400" dirty="0"/>
        </a:p>
      </dgm:t>
    </dgm:pt>
    <dgm:pt modelId="{E9AAD59F-EA94-46C4-B6A7-DFF4970A46A3}" type="parTrans" cxnId="{514B6A2C-0D73-4F60-8765-B176A1D2460C}">
      <dgm:prSet/>
      <dgm:spPr/>
      <dgm:t>
        <a:bodyPr/>
        <a:lstStyle/>
        <a:p>
          <a:endParaRPr lang="en-US"/>
        </a:p>
      </dgm:t>
    </dgm:pt>
    <dgm:pt modelId="{50F23E9A-C974-4186-BB9C-E2B7E2EC2014}" type="sibTrans" cxnId="{514B6A2C-0D73-4F60-8765-B176A1D2460C}">
      <dgm:prSet/>
      <dgm:spPr/>
      <dgm:t>
        <a:bodyPr/>
        <a:lstStyle/>
        <a:p>
          <a:endParaRPr lang="en-US"/>
        </a:p>
      </dgm:t>
    </dgm:pt>
    <dgm:pt modelId="{B4A2B936-2B52-4C90-86F6-B7DB25CFEA5C}" type="pres">
      <dgm:prSet presAssocID="{09A10D78-1CAD-4731-800B-0D77CA078DE0}" presName="Name0" presStyleCnt="0">
        <dgm:presLayoutVars>
          <dgm:chMax val="1"/>
          <dgm:dir/>
          <dgm:animLvl val="ctr"/>
          <dgm:resizeHandles val="exact"/>
        </dgm:presLayoutVars>
      </dgm:prSet>
      <dgm:spPr/>
      <dgm:t>
        <a:bodyPr/>
        <a:lstStyle/>
        <a:p>
          <a:endParaRPr lang="en-CA"/>
        </a:p>
      </dgm:t>
    </dgm:pt>
    <dgm:pt modelId="{347A6D63-070D-4C57-AD2C-A84A8CC8E9C9}" type="pres">
      <dgm:prSet presAssocID="{6CE586EF-1988-4331-B56C-FF8D8A90DDF1}" presName="centerShape" presStyleLbl="node0" presStyleIdx="0" presStyleCnt="1" custScaleX="143095" custScaleY="133138" custLinFactNeighborX="0"/>
      <dgm:spPr/>
      <dgm:t>
        <a:bodyPr/>
        <a:lstStyle/>
        <a:p>
          <a:endParaRPr lang="en-CA"/>
        </a:p>
      </dgm:t>
    </dgm:pt>
    <dgm:pt modelId="{966053CA-5C24-4678-8A49-2D613FF3176E}" type="pres">
      <dgm:prSet presAssocID="{7C705106-503D-4492-9E88-A65BA7A87831}" presName="node" presStyleLbl="node1" presStyleIdx="0" presStyleCnt="3">
        <dgm:presLayoutVars>
          <dgm:bulletEnabled val="1"/>
        </dgm:presLayoutVars>
      </dgm:prSet>
      <dgm:spPr/>
      <dgm:t>
        <a:bodyPr/>
        <a:lstStyle/>
        <a:p>
          <a:endParaRPr lang="en-CA"/>
        </a:p>
      </dgm:t>
    </dgm:pt>
    <dgm:pt modelId="{6B517B44-4095-4405-A77D-ED0778BCBAA2}" type="pres">
      <dgm:prSet presAssocID="{7C705106-503D-4492-9E88-A65BA7A87831}" presName="dummy" presStyleCnt="0"/>
      <dgm:spPr/>
    </dgm:pt>
    <dgm:pt modelId="{497B71D5-D29D-40B8-9E66-7B10AAABBDD6}" type="pres">
      <dgm:prSet presAssocID="{4B5344DE-3F8F-42C5-8D5A-56308905394D}" presName="sibTrans" presStyleLbl="sibTrans2D1" presStyleIdx="0" presStyleCnt="3"/>
      <dgm:spPr/>
      <dgm:t>
        <a:bodyPr/>
        <a:lstStyle/>
        <a:p>
          <a:endParaRPr lang="en-CA"/>
        </a:p>
      </dgm:t>
    </dgm:pt>
    <dgm:pt modelId="{08F34F45-AFAD-40D3-A420-E2E3A6AEA5E5}" type="pres">
      <dgm:prSet presAssocID="{3C7C5441-1AE1-4549-AE97-13711F599932}" presName="node" presStyleLbl="node1" presStyleIdx="1" presStyleCnt="3" custScaleX="139144">
        <dgm:presLayoutVars>
          <dgm:bulletEnabled val="1"/>
        </dgm:presLayoutVars>
      </dgm:prSet>
      <dgm:spPr/>
      <dgm:t>
        <a:bodyPr/>
        <a:lstStyle/>
        <a:p>
          <a:endParaRPr lang="en-CA"/>
        </a:p>
      </dgm:t>
    </dgm:pt>
    <dgm:pt modelId="{F4E18370-9352-417C-B4EF-C317339D9070}" type="pres">
      <dgm:prSet presAssocID="{3C7C5441-1AE1-4549-AE97-13711F599932}" presName="dummy" presStyleCnt="0"/>
      <dgm:spPr/>
    </dgm:pt>
    <dgm:pt modelId="{7E4AB1EA-4D4B-4856-89A9-66FC454BE426}" type="pres">
      <dgm:prSet presAssocID="{D2EED6C6-37E3-4CCA-86BE-727761EB9AC1}" presName="sibTrans" presStyleLbl="sibTrans2D1" presStyleIdx="1" presStyleCnt="3"/>
      <dgm:spPr/>
      <dgm:t>
        <a:bodyPr/>
        <a:lstStyle/>
        <a:p>
          <a:endParaRPr lang="en-CA"/>
        </a:p>
      </dgm:t>
    </dgm:pt>
    <dgm:pt modelId="{B8712427-03CB-4E29-86F7-CAE26E3A3440}" type="pres">
      <dgm:prSet presAssocID="{ADC5DA7F-B143-4C55-A7A6-CA65CB27E1D0}" presName="node" presStyleLbl="node1" presStyleIdx="2" presStyleCnt="3">
        <dgm:presLayoutVars>
          <dgm:bulletEnabled val="1"/>
        </dgm:presLayoutVars>
      </dgm:prSet>
      <dgm:spPr/>
      <dgm:t>
        <a:bodyPr/>
        <a:lstStyle/>
        <a:p>
          <a:endParaRPr lang="en-US"/>
        </a:p>
      </dgm:t>
    </dgm:pt>
    <dgm:pt modelId="{62EE9B09-815A-415C-80A1-9497EBBEA6D5}" type="pres">
      <dgm:prSet presAssocID="{ADC5DA7F-B143-4C55-A7A6-CA65CB27E1D0}" presName="dummy" presStyleCnt="0"/>
      <dgm:spPr/>
    </dgm:pt>
    <dgm:pt modelId="{F3BDB965-92CB-4ECF-A787-7FB79038F825}" type="pres">
      <dgm:prSet presAssocID="{50F23E9A-C974-4186-BB9C-E2B7E2EC2014}" presName="sibTrans" presStyleLbl="sibTrans2D1" presStyleIdx="2" presStyleCnt="3"/>
      <dgm:spPr/>
      <dgm:t>
        <a:bodyPr/>
        <a:lstStyle/>
        <a:p>
          <a:endParaRPr lang="en-US"/>
        </a:p>
      </dgm:t>
    </dgm:pt>
  </dgm:ptLst>
  <dgm:cxnLst>
    <dgm:cxn modelId="{514B6A2C-0D73-4F60-8765-B176A1D2460C}" srcId="{6CE586EF-1988-4331-B56C-FF8D8A90DDF1}" destId="{ADC5DA7F-B143-4C55-A7A6-CA65CB27E1D0}" srcOrd="2" destOrd="0" parTransId="{E9AAD59F-EA94-46C4-B6A7-DFF4970A46A3}" sibTransId="{50F23E9A-C974-4186-BB9C-E2B7E2EC2014}"/>
    <dgm:cxn modelId="{861CA0CE-EF72-4191-91CF-217DF876B4F6}" srcId="{09A10D78-1CAD-4731-800B-0D77CA078DE0}" destId="{6CE586EF-1988-4331-B56C-FF8D8A90DDF1}" srcOrd="0" destOrd="0" parTransId="{34C1B691-A7FC-4A44-B124-302D5F5FB71C}" sibTransId="{2321BFB5-3D4B-42EE-8F56-7F984F291198}"/>
    <dgm:cxn modelId="{7D1E5FDA-2CB6-44EC-BB00-7043FFD45A37}" type="presOf" srcId="{3C7C5441-1AE1-4549-AE97-13711F599932}" destId="{08F34F45-AFAD-40D3-A420-E2E3A6AEA5E5}" srcOrd="0" destOrd="0" presId="urn:microsoft.com/office/officeart/2005/8/layout/radial6"/>
    <dgm:cxn modelId="{19CF3FF5-6993-4CAC-8C33-7DFEC7EFD010}" type="presOf" srcId="{50F23E9A-C974-4186-BB9C-E2B7E2EC2014}" destId="{F3BDB965-92CB-4ECF-A787-7FB79038F825}" srcOrd="0" destOrd="0" presId="urn:microsoft.com/office/officeart/2005/8/layout/radial6"/>
    <dgm:cxn modelId="{6B9808EE-1774-4953-B605-95BAD9BB536A}" type="presOf" srcId="{4B5344DE-3F8F-42C5-8D5A-56308905394D}" destId="{497B71D5-D29D-40B8-9E66-7B10AAABBDD6}" srcOrd="0" destOrd="0" presId="urn:microsoft.com/office/officeart/2005/8/layout/radial6"/>
    <dgm:cxn modelId="{775B4C9C-F2DB-4B5E-A9E3-8F3EDC4751DB}" srcId="{6CE586EF-1988-4331-B56C-FF8D8A90DDF1}" destId="{3C7C5441-1AE1-4549-AE97-13711F599932}" srcOrd="1" destOrd="0" parTransId="{100D0FA6-9558-4E41-B9F1-6CF6CBBB8A98}" sibTransId="{D2EED6C6-37E3-4CCA-86BE-727761EB9AC1}"/>
    <dgm:cxn modelId="{73961276-1479-4026-BECD-60EEBE78234D}" type="presOf" srcId="{6CE586EF-1988-4331-B56C-FF8D8A90DDF1}" destId="{347A6D63-070D-4C57-AD2C-A84A8CC8E9C9}" srcOrd="0" destOrd="0" presId="urn:microsoft.com/office/officeart/2005/8/layout/radial6"/>
    <dgm:cxn modelId="{65060AB5-9612-4ECE-8551-9F306180601A}" type="presOf" srcId="{ADC5DA7F-B143-4C55-A7A6-CA65CB27E1D0}" destId="{B8712427-03CB-4E29-86F7-CAE26E3A3440}" srcOrd="0" destOrd="0" presId="urn:microsoft.com/office/officeart/2005/8/layout/radial6"/>
    <dgm:cxn modelId="{37608D15-C04C-472C-A604-4E2441F12428}" srcId="{6CE586EF-1988-4331-B56C-FF8D8A90DDF1}" destId="{7C705106-503D-4492-9E88-A65BA7A87831}" srcOrd="0" destOrd="0" parTransId="{ED7BAEA1-1A43-43F4-AAC3-4BC65B64F64D}" sibTransId="{4B5344DE-3F8F-42C5-8D5A-56308905394D}"/>
    <dgm:cxn modelId="{0817A3F0-372E-4CDF-B170-FCB57730BECC}" type="presOf" srcId="{D2EED6C6-37E3-4CCA-86BE-727761EB9AC1}" destId="{7E4AB1EA-4D4B-4856-89A9-66FC454BE426}" srcOrd="0" destOrd="0" presId="urn:microsoft.com/office/officeart/2005/8/layout/radial6"/>
    <dgm:cxn modelId="{147A3AD0-77D2-4945-B387-0FDB5CE6645B}" type="presOf" srcId="{7C705106-503D-4492-9E88-A65BA7A87831}" destId="{966053CA-5C24-4678-8A49-2D613FF3176E}" srcOrd="0" destOrd="0" presId="urn:microsoft.com/office/officeart/2005/8/layout/radial6"/>
    <dgm:cxn modelId="{AAAEF4A0-0B76-47EE-98F7-48837A7C18F1}" type="presOf" srcId="{09A10D78-1CAD-4731-800B-0D77CA078DE0}" destId="{B4A2B936-2B52-4C90-86F6-B7DB25CFEA5C}" srcOrd="0" destOrd="0" presId="urn:microsoft.com/office/officeart/2005/8/layout/radial6"/>
    <dgm:cxn modelId="{3AB0FACF-A902-4F65-8215-FADD74ED11A7}" type="presParOf" srcId="{B4A2B936-2B52-4C90-86F6-B7DB25CFEA5C}" destId="{347A6D63-070D-4C57-AD2C-A84A8CC8E9C9}" srcOrd="0" destOrd="0" presId="urn:microsoft.com/office/officeart/2005/8/layout/radial6"/>
    <dgm:cxn modelId="{85C54F56-2FFD-4C5C-AC56-AE43CBA888CA}" type="presParOf" srcId="{B4A2B936-2B52-4C90-86F6-B7DB25CFEA5C}" destId="{966053CA-5C24-4678-8A49-2D613FF3176E}" srcOrd="1" destOrd="0" presId="urn:microsoft.com/office/officeart/2005/8/layout/radial6"/>
    <dgm:cxn modelId="{709BF201-FFC0-4C93-A262-90624D585EA7}" type="presParOf" srcId="{B4A2B936-2B52-4C90-86F6-B7DB25CFEA5C}" destId="{6B517B44-4095-4405-A77D-ED0778BCBAA2}" srcOrd="2" destOrd="0" presId="urn:microsoft.com/office/officeart/2005/8/layout/radial6"/>
    <dgm:cxn modelId="{1D2FC85E-F5E2-4C50-B4DB-3E1676522877}" type="presParOf" srcId="{B4A2B936-2B52-4C90-86F6-B7DB25CFEA5C}" destId="{497B71D5-D29D-40B8-9E66-7B10AAABBDD6}" srcOrd="3" destOrd="0" presId="urn:microsoft.com/office/officeart/2005/8/layout/radial6"/>
    <dgm:cxn modelId="{70C90C7C-ED6D-4725-A78C-1F7DB4CA88C6}" type="presParOf" srcId="{B4A2B936-2B52-4C90-86F6-B7DB25CFEA5C}" destId="{08F34F45-AFAD-40D3-A420-E2E3A6AEA5E5}" srcOrd="4" destOrd="0" presId="urn:microsoft.com/office/officeart/2005/8/layout/radial6"/>
    <dgm:cxn modelId="{78383F47-3E9F-4033-AEF7-DA86C699F673}" type="presParOf" srcId="{B4A2B936-2B52-4C90-86F6-B7DB25CFEA5C}" destId="{F4E18370-9352-417C-B4EF-C317339D9070}" srcOrd="5" destOrd="0" presId="urn:microsoft.com/office/officeart/2005/8/layout/radial6"/>
    <dgm:cxn modelId="{3825A068-4D61-40D2-8B16-748AF7BD37E3}" type="presParOf" srcId="{B4A2B936-2B52-4C90-86F6-B7DB25CFEA5C}" destId="{7E4AB1EA-4D4B-4856-89A9-66FC454BE426}" srcOrd="6" destOrd="0" presId="urn:microsoft.com/office/officeart/2005/8/layout/radial6"/>
    <dgm:cxn modelId="{61386FE3-6154-474D-86B0-A4083B8788CE}" type="presParOf" srcId="{B4A2B936-2B52-4C90-86F6-B7DB25CFEA5C}" destId="{B8712427-03CB-4E29-86F7-CAE26E3A3440}" srcOrd="7" destOrd="0" presId="urn:microsoft.com/office/officeart/2005/8/layout/radial6"/>
    <dgm:cxn modelId="{88FFFD11-3D48-4E2C-9EFC-F19CCDC72778}" type="presParOf" srcId="{B4A2B936-2B52-4C90-86F6-B7DB25CFEA5C}" destId="{62EE9B09-815A-415C-80A1-9497EBBEA6D5}" srcOrd="8" destOrd="0" presId="urn:microsoft.com/office/officeart/2005/8/layout/radial6"/>
    <dgm:cxn modelId="{B5E42398-B860-420C-AFF5-07D006AD2245}" type="presParOf" srcId="{B4A2B936-2B52-4C90-86F6-B7DB25CFEA5C}" destId="{F3BDB965-92CB-4ECF-A787-7FB79038F825}" srcOrd="9" destOrd="0" presId="urn:microsoft.com/office/officeart/2005/8/layout/radial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09D4A-2E90-4C32-B1C7-AE73CEBFDA46}">
      <dsp:nvSpPr>
        <dsp:cNvPr id="0" name=""/>
        <dsp:cNvSpPr/>
      </dsp:nvSpPr>
      <dsp:spPr>
        <a:xfrm>
          <a:off x="1324531" y="266283"/>
          <a:ext cx="3880238" cy="3880238"/>
        </a:xfrm>
        <a:prstGeom prst="blockArc">
          <a:avLst>
            <a:gd name="adj1" fmla="val 14538462"/>
            <a:gd name="adj2" fmla="val 16200000"/>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E70A580-EE2B-4522-A3B7-5B86C609AE5C}">
      <dsp:nvSpPr>
        <dsp:cNvPr id="0" name=""/>
        <dsp:cNvSpPr/>
      </dsp:nvSpPr>
      <dsp:spPr>
        <a:xfrm>
          <a:off x="1324531" y="266283"/>
          <a:ext cx="3880238" cy="3880238"/>
        </a:xfrm>
        <a:prstGeom prst="blockArc">
          <a:avLst>
            <a:gd name="adj1" fmla="val 12876923"/>
            <a:gd name="adj2" fmla="val 14538462"/>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EE9509E-1B0C-4CCD-8C08-2C1CFF8EFC34}">
      <dsp:nvSpPr>
        <dsp:cNvPr id="0" name=""/>
        <dsp:cNvSpPr/>
      </dsp:nvSpPr>
      <dsp:spPr>
        <a:xfrm>
          <a:off x="1324531" y="266283"/>
          <a:ext cx="3880238" cy="3880238"/>
        </a:xfrm>
        <a:prstGeom prst="blockArc">
          <a:avLst>
            <a:gd name="adj1" fmla="val 11215385"/>
            <a:gd name="adj2" fmla="val 12876923"/>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CA938D7-F007-42D9-9271-902C05128B27}">
      <dsp:nvSpPr>
        <dsp:cNvPr id="0" name=""/>
        <dsp:cNvSpPr/>
      </dsp:nvSpPr>
      <dsp:spPr>
        <a:xfrm>
          <a:off x="1324531" y="266283"/>
          <a:ext cx="3880238" cy="3880238"/>
        </a:xfrm>
        <a:prstGeom prst="blockArc">
          <a:avLst>
            <a:gd name="adj1" fmla="val 9553846"/>
            <a:gd name="adj2" fmla="val 11215385"/>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C3C48AB-387B-4404-8184-335D0B04D52C}">
      <dsp:nvSpPr>
        <dsp:cNvPr id="0" name=""/>
        <dsp:cNvSpPr/>
      </dsp:nvSpPr>
      <dsp:spPr>
        <a:xfrm>
          <a:off x="1324531" y="266283"/>
          <a:ext cx="3880238" cy="3880238"/>
        </a:xfrm>
        <a:prstGeom prst="blockArc">
          <a:avLst>
            <a:gd name="adj1" fmla="val 7892308"/>
            <a:gd name="adj2" fmla="val 9553846"/>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110AD81-713C-4F6F-B283-087CF9202DB7}">
      <dsp:nvSpPr>
        <dsp:cNvPr id="0" name=""/>
        <dsp:cNvSpPr/>
      </dsp:nvSpPr>
      <dsp:spPr>
        <a:xfrm>
          <a:off x="1324531" y="266283"/>
          <a:ext cx="3880238" cy="3880238"/>
        </a:xfrm>
        <a:prstGeom prst="blockArc">
          <a:avLst>
            <a:gd name="adj1" fmla="val 6230769"/>
            <a:gd name="adj2" fmla="val 7892308"/>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A000EB5-837E-4998-8E0D-E7E883B2063D}">
      <dsp:nvSpPr>
        <dsp:cNvPr id="0" name=""/>
        <dsp:cNvSpPr/>
      </dsp:nvSpPr>
      <dsp:spPr>
        <a:xfrm>
          <a:off x="1324531" y="266283"/>
          <a:ext cx="3880238" cy="3880238"/>
        </a:xfrm>
        <a:prstGeom prst="blockArc">
          <a:avLst>
            <a:gd name="adj1" fmla="val 4569231"/>
            <a:gd name="adj2" fmla="val 6230769"/>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33FE627-BE80-497F-ACAC-88D33E53EC1C}">
      <dsp:nvSpPr>
        <dsp:cNvPr id="0" name=""/>
        <dsp:cNvSpPr/>
      </dsp:nvSpPr>
      <dsp:spPr>
        <a:xfrm>
          <a:off x="1324531" y="266283"/>
          <a:ext cx="3880238" cy="3880238"/>
        </a:xfrm>
        <a:prstGeom prst="blockArc">
          <a:avLst>
            <a:gd name="adj1" fmla="val 2907692"/>
            <a:gd name="adj2" fmla="val 4569231"/>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E4AB1EA-4D4B-4856-89A9-66FC454BE426}">
      <dsp:nvSpPr>
        <dsp:cNvPr id="0" name=""/>
        <dsp:cNvSpPr/>
      </dsp:nvSpPr>
      <dsp:spPr>
        <a:xfrm>
          <a:off x="1324531" y="266283"/>
          <a:ext cx="3880238" cy="3880238"/>
        </a:xfrm>
        <a:prstGeom prst="blockArc">
          <a:avLst>
            <a:gd name="adj1" fmla="val 1246154"/>
            <a:gd name="adj2" fmla="val 2907692"/>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15BF753-1E49-4585-8911-B19DA6E29FDE}">
      <dsp:nvSpPr>
        <dsp:cNvPr id="0" name=""/>
        <dsp:cNvSpPr/>
      </dsp:nvSpPr>
      <dsp:spPr>
        <a:xfrm>
          <a:off x="1324531" y="266283"/>
          <a:ext cx="3880238" cy="3880238"/>
        </a:xfrm>
        <a:prstGeom prst="blockArc">
          <a:avLst>
            <a:gd name="adj1" fmla="val 21184615"/>
            <a:gd name="adj2" fmla="val 1246154"/>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869CEBD-BF8B-40AE-B633-FF6EC0BC921B}">
      <dsp:nvSpPr>
        <dsp:cNvPr id="0" name=""/>
        <dsp:cNvSpPr/>
      </dsp:nvSpPr>
      <dsp:spPr>
        <a:xfrm>
          <a:off x="1324531" y="266283"/>
          <a:ext cx="3880238" cy="3880238"/>
        </a:xfrm>
        <a:prstGeom prst="blockArc">
          <a:avLst>
            <a:gd name="adj1" fmla="val 19523077"/>
            <a:gd name="adj2" fmla="val 21184615"/>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5B7CD69-BDD9-4B14-A10C-21A4C27CC37F}">
      <dsp:nvSpPr>
        <dsp:cNvPr id="0" name=""/>
        <dsp:cNvSpPr/>
      </dsp:nvSpPr>
      <dsp:spPr>
        <a:xfrm>
          <a:off x="1324531" y="266283"/>
          <a:ext cx="3880238" cy="3880238"/>
        </a:xfrm>
        <a:prstGeom prst="blockArc">
          <a:avLst>
            <a:gd name="adj1" fmla="val 17861538"/>
            <a:gd name="adj2" fmla="val 19523077"/>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97B71D5-D29D-40B8-9E66-7B10AAABBDD6}">
      <dsp:nvSpPr>
        <dsp:cNvPr id="0" name=""/>
        <dsp:cNvSpPr/>
      </dsp:nvSpPr>
      <dsp:spPr>
        <a:xfrm>
          <a:off x="1324531" y="266283"/>
          <a:ext cx="3880238" cy="3880238"/>
        </a:xfrm>
        <a:prstGeom prst="blockArc">
          <a:avLst>
            <a:gd name="adj1" fmla="val 16200000"/>
            <a:gd name="adj2" fmla="val 17861538"/>
            <a:gd name="adj3" fmla="val 212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47A6D63-070D-4C57-AD2C-A84A8CC8E9C9}">
      <dsp:nvSpPr>
        <dsp:cNvPr id="0" name=""/>
        <dsp:cNvSpPr/>
      </dsp:nvSpPr>
      <dsp:spPr>
        <a:xfrm>
          <a:off x="2854811" y="1796562"/>
          <a:ext cx="819679" cy="819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ABCSP</a:t>
          </a:r>
          <a:endParaRPr lang="en-CA" sz="1200" kern="1200" dirty="0"/>
        </a:p>
      </dsp:txBody>
      <dsp:txXfrm>
        <a:off x="2974850" y="1916601"/>
        <a:ext cx="579601" cy="579601"/>
      </dsp:txXfrm>
    </dsp:sp>
    <dsp:sp modelId="{966053CA-5C24-4678-8A49-2D613FF3176E}">
      <dsp:nvSpPr>
        <dsp:cNvPr id="0" name=""/>
        <dsp:cNvSpPr/>
      </dsp:nvSpPr>
      <dsp:spPr>
        <a:xfrm>
          <a:off x="2874035" y="51"/>
          <a:ext cx="781230"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AMA</a:t>
          </a:r>
          <a:endParaRPr lang="en-CA" sz="1400" kern="1200" dirty="0"/>
        </a:p>
      </dsp:txBody>
      <dsp:txXfrm>
        <a:off x="2988443" y="84078"/>
        <a:ext cx="552414" cy="405721"/>
      </dsp:txXfrm>
    </dsp:sp>
    <dsp:sp modelId="{6CA45B91-0CAB-4C53-B4D7-CAA8CB00055F}">
      <dsp:nvSpPr>
        <dsp:cNvPr id="0" name=""/>
        <dsp:cNvSpPr/>
      </dsp:nvSpPr>
      <dsp:spPr>
        <a:xfrm>
          <a:off x="3793570" y="219914"/>
          <a:ext cx="726199"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PPIH</a:t>
          </a:r>
          <a:endParaRPr lang="en-CA" sz="1400" kern="1200" dirty="0"/>
        </a:p>
      </dsp:txBody>
      <dsp:txXfrm>
        <a:off x="3899919" y="303941"/>
        <a:ext cx="513501" cy="405721"/>
      </dsp:txXfrm>
    </dsp:sp>
    <dsp:sp modelId="{CA601F4B-1168-4079-B4D8-EB55990C4FD5}">
      <dsp:nvSpPr>
        <dsp:cNvPr id="0" name=""/>
        <dsp:cNvSpPr/>
      </dsp:nvSpPr>
      <dsp:spPr>
        <a:xfrm>
          <a:off x="4483754" y="829135"/>
          <a:ext cx="721167"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PCNs</a:t>
          </a:r>
          <a:endParaRPr lang="en-CA" sz="1400" kern="1200" dirty="0"/>
        </a:p>
      </dsp:txBody>
      <dsp:txXfrm>
        <a:off x="4589366" y="913162"/>
        <a:ext cx="509943" cy="405721"/>
      </dsp:txXfrm>
    </dsp:sp>
    <dsp:sp modelId="{2F62604A-562C-4984-840B-055AC5578F43}">
      <dsp:nvSpPr>
        <dsp:cNvPr id="0" name=""/>
        <dsp:cNvSpPr/>
      </dsp:nvSpPr>
      <dsp:spPr>
        <a:xfrm>
          <a:off x="4790526" y="1688148"/>
          <a:ext cx="759185"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CA" sz="1400" kern="1200" dirty="0"/>
        </a:p>
      </dsp:txBody>
      <dsp:txXfrm>
        <a:off x="4901706" y="1772175"/>
        <a:ext cx="536825" cy="405721"/>
      </dsp:txXfrm>
    </dsp:sp>
    <dsp:sp modelId="{08F34F45-AFAD-40D3-A420-E2E3A6AEA5E5}">
      <dsp:nvSpPr>
        <dsp:cNvPr id="0" name=""/>
        <dsp:cNvSpPr/>
      </dsp:nvSpPr>
      <dsp:spPr>
        <a:xfrm>
          <a:off x="4526208" y="2600165"/>
          <a:ext cx="1066345"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CARNA</a:t>
          </a:r>
          <a:endParaRPr lang="en-CA" sz="1400" kern="1200" dirty="0"/>
        </a:p>
      </dsp:txBody>
      <dsp:txXfrm>
        <a:off x="4682371" y="2684192"/>
        <a:ext cx="754019" cy="405721"/>
      </dsp:txXfrm>
    </dsp:sp>
    <dsp:sp modelId="{E1C16D0F-7572-44B3-8851-05C0A9EDA45E}">
      <dsp:nvSpPr>
        <dsp:cNvPr id="0" name=""/>
        <dsp:cNvSpPr/>
      </dsp:nvSpPr>
      <dsp:spPr>
        <a:xfrm>
          <a:off x="4155304" y="3356253"/>
          <a:ext cx="764372"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ACFP</a:t>
          </a:r>
          <a:endParaRPr lang="en-CA" sz="1400" kern="1200" dirty="0"/>
        </a:p>
      </dsp:txBody>
      <dsp:txXfrm>
        <a:off x="4267244" y="3440280"/>
        <a:ext cx="540492" cy="405721"/>
      </dsp:txXfrm>
    </dsp:sp>
    <dsp:sp modelId="{B6C331FA-9913-40E7-8C1E-94B25F1B6F89}">
      <dsp:nvSpPr>
        <dsp:cNvPr id="0" name=""/>
        <dsp:cNvSpPr/>
      </dsp:nvSpPr>
      <dsp:spPr>
        <a:xfrm>
          <a:off x="3284407" y="3783201"/>
          <a:ext cx="879202"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CBCP</a:t>
          </a:r>
          <a:endParaRPr lang="en-CA" sz="1400" kern="1200" dirty="0"/>
        </a:p>
      </dsp:txBody>
      <dsp:txXfrm>
        <a:off x="3413163" y="3867228"/>
        <a:ext cx="621690" cy="405721"/>
      </dsp:txXfrm>
    </dsp:sp>
    <dsp:sp modelId="{6E8D0550-DAC2-472A-92E4-A827009132E8}">
      <dsp:nvSpPr>
        <dsp:cNvPr id="0" name=""/>
        <dsp:cNvSpPr/>
      </dsp:nvSpPr>
      <dsp:spPr>
        <a:xfrm>
          <a:off x="2344014" y="3783201"/>
          <a:ext cx="922557"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ISC</a:t>
          </a:r>
          <a:endParaRPr lang="en-CA" sz="1400" kern="1200" dirty="0"/>
        </a:p>
      </dsp:txBody>
      <dsp:txXfrm>
        <a:off x="2479119" y="3867228"/>
        <a:ext cx="652347" cy="405721"/>
      </dsp:txXfrm>
    </dsp:sp>
    <dsp:sp modelId="{548A99FF-5C3F-4F92-A5F1-C2FF1EB1F3EA}">
      <dsp:nvSpPr>
        <dsp:cNvPr id="0" name=""/>
        <dsp:cNvSpPr/>
      </dsp:nvSpPr>
      <dsp:spPr>
        <a:xfrm>
          <a:off x="1704923" y="3356253"/>
          <a:ext cx="573775"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AH</a:t>
          </a:r>
          <a:endParaRPr lang="en-CA" sz="1400" kern="1200" dirty="0"/>
        </a:p>
      </dsp:txBody>
      <dsp:txXfrm>
        <a:off x="1788950" y="3440280"/>
        <a:ext cx="405721" cy="405721"/>
      </dsp:txXfrm>
    </dsp:sp>
    <dsp:sp modelId="{C50C8976-2108-4210-AF49-3B41B4D6FCB7}">
      <dsp:nvSpPr>
        <dsp:cNvPr id="0" name=""/>
        <dsp:cNvSpPr/>
      </dsp:nvSpPr>
      <dsp:spPr>
        <a:xfrm>
          <a:off x="876720" y="2600165"/>
          <a:ext cx="1186402"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Genetics &amp; Labs</a:t>
          </a:r>
          <a:endParaRPr lang="en-US" sz="1400" kern="1200" dirty="0"/>
        </a:p>
      </dsp:txBody>
      <dsp:txXfrm>
        <a:off x="1050465" y="2684192"/>
        <a:ext cx="838912" cy="405721"/>
      </dsp:txXfrm>
    </dsp:sp>
    <dsp:sp modelId="{21EF1C4F-B674-419E-8DB5-B7711F45E7BD}">
      <dsp:nvSpPr>
        <dsp:cNvPr id="0" name=""/>
        <dsp:cNvSpPr/>
      </dsp:nvSpPr>
      <dsp:spPr>
        <a:xfrm>
          <a:off x="864002" y="1688148"/>
          <a:ext cx="990360"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Cancer Control</a:t>
          </a:r>
          <a:endParaRPr lang="en-CA" sz="1400" kern="1200" dirty="0"/>
        </a:p>
      </dsp:txBody>
      <dsp:txXfrm>
        <a:off x="1009037" y="1772175"/>
        <a:ext cx="700290" cy="405721"/>
      </dsp:txXfrm>
    </dsp:sp>
    <dsp:sp modelId="{ABC36913-0D1B-4024-9BCD-207B0F1ADA4E}">
      <dsp:nvSpPr>
        <dsp:cNvPr id="0" name=""/>
        <dsp:cNvSpPr/>
      </dsp:nvSpPr>
      <dsp:spPr>
        <a:xfrm>
          <a:off x="1326482" y="829135"/>
          <a:ext cx="716961"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CCS</a:t>
          </a:r>
          <a:endParaRPr lang="en-CA" sz="1400" kern="1200" dirty="0"/>
        </a:p>
      </dsp:txBody>
      <dsp:txXfrm>
        <a:off x="1431479" y="913162"/>
        <a:ext cx="506967" cy="405721"/>
      </dsp:txXfrm>
    </dsp:sp>
    <dsp:sp modelId="{35B394B7-3BEE-4B7B-832C-80F5BBF580E8}">
      <dsp:nvSpPr>
        <dsp:cNvPr id="0" name=""/>
        <dsp:cNvSpPr/>
      </dsp:nvSpPr>
      <dsp:spPr>
        <a:xfrm>
          <a:off x="1996691" y="219914"/>
          <a:ext cx="751881" cy="573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Zones</a:t>
          </a:r>
          <a:endParaRPr lang="en-CA" sz="1400" kern="1200" dirty="0"/>
        </a:p>
      </dsp:txBody>
      <dsp:txXfrm>
        <a:off x="2106801" y="303941"/>
        <a:ext cx="531661" cy="405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B3A8F-71B6-4228-9E48-964B3EDCB1EE}">
      <dsp:nvSpPr>
        <dsp:cNvPr id="0" name=""/>
        <dsp:cNvSpPr/>
      </dsp:nvSpPr>
      <dsp:spPr>
        <a:xfrm>
          <a:off x="1338428" y="670351"/>
          <a:ext cx="3195000" cy="3195000"/>
        </a:xfrm>
        <a:prstGeom prst="blockArc">
          <a:avLst>
            <a:gd name="adj1" fmla="val 15615222"/>
            <a:gd name="adj2" fmla="val 16845767"/>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4C09D4A-2E90-4C32-B1C7-AE73CEBFDA46}">
      <dsp:nvSpPr>
        <dsp:cNvPr id="0" name=""/>
        <dsp:cNvSpPr/>
      </dsp:nvSpPr>
      <dsp:spPr>
        <a:xfrm>
          <a:off x="1503225" y="632858"/>
          <a:ext cx="3195000" cy="3195000"/>
        </a:xfrm>
        <a:prstGeom prst="blockArc">
          <a:avLst>
            <a:gd name="adj1" fmla="val 13942116"/>
            <a:gd name="adj2" fmla="val 15246732"/>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5E7D1A3-9EA0-4BE8-8EAC-541743F85865}">
      <dsp:nvSpPr>
        <dsp:cNvPr id="0" name=""/>
        <dsp:cNvSpPr/>
      </dsp:nvSpPr>
      <dsp:spPr>
        <a:xfrm>
          <a:off x="1651669" y="502825"/>
          <a:ext cx="3195000" cy="3195000"/>
        </a:xfrm>
        <a:prstGeom prst="blockArc">
          <a:avLst>
            <a:gd name="adj1" fmla="val 12225243"/>
            <a:gd name="adj2" fmla="val 13511773"/>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E70A580-EE2B-4522-A3B7-5B86C609AE5C}">
      <dsp:nvSpPr>
        <dsp:cNvPr id="0" name=""/>
        <dsp:cNvSpPr/>
      </dsp:nvSpPr>
      <dsp:spPr>
        <a:xfrm>
          <a:off x="977916" y="1244137"/>
          <a:ext cx="3195000" cy="3195000"/>
        </a:xfrm>
        <a:prstGeom prst="blockArc">
          <a:avLst>
            <a:gd name="adj1" fmla="val 12236762"/>
            <a:gd name="adj2" fmla="val 14446751"/>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C3C48AB-387B-4404-8184-335D0B04D52C}">
      <dsp:nvSpPr>
        <dsp:cNvPr id="0" name=""/>
        <dsp:cNvSpPr/>
      </dsp:nvSpPr>
      <dsp:spPr>
        <a:xfrm>
          <a:off x="668021" y="-494967"/>
          <a:ext cx="3195000" cy="3195000"/>
        </a:xfrm>
        <a:prstGeom prst="blockArc">
          <a:avLst>
            <a:gd name="adj1" fmla="val 5788908"/>
            <a:gd name="adj2" fmla="val 8150807"/>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9AC6F81-63C2-49AF-B56B-1BA86F4E1DAF}">
      <dsp:nvSpPr>
        <dsp:cNvPr id="0" name=""/>
        <dsp:cNvSpPr/>
      </dsp:nvSpPr>
      <dsp:spPr>
        <a:xfrm>
          <a:off x="1220022" y="-325937"/>
          <a:ext cx="3195000" cy="3195000"/>
        </a:xfrm>
        <a:prstGeom prst="blockArc">
          <a:avLst>
            <a:gd name="adj1" fmla="val 5397116"/>
            <a:gd name="adj2" fmla="val 7054126"/>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110AD81-713C-4F6F-B283-087CF9202DB7}">
      <dsp:nvSpPr>
        <dsp:cNvPr id="0" name=""/>
        <dsp:cNvSpPr/>
      </dsp:nvSpPr>
      <dsp:spPr>
        <a:xfrm>
          <a:off x="1284123" y="-324688"/>
          <a:ext cx="3195000" cy="3195000"/>
        </a:xfrm>
        <a:prstGeom prst="blockArc">
          <a:avLst>
            <a:gd name="adj1" fmla="val 3875949"/>
            <a:gd name="adj2" fmla="val 5536845"/>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A000EB5-837E-4998-8E0D-E7E883B2063D}">
      <dsp:nvSpPr>
        <dsp:cNvPr id="0" name=""/>
        <dsp:cNvSpPr/>
      </dsp:nvSpPr>
      <dsp:spPr>
        <a:xfrm>
          <a:off x="798782" y="33428"/>
          <a:ext cx="3195000" cy="3195000"/>
        </a:xfrm>
        <a:prstGeom prst="blockArc">
          <a:avLst>
            <a:gd name="adj1" fmla="val 1286728"/>
            <a:gd name="adj2" fmla="val 2553361"/>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33FE627-BE80-497F-ACAC-88D33E53EC1C}">
      <dsp:nvSpPr>
        <dsp:cNvPr id="0" name=""/>
        <dsp:cNvSpPr/>
      </dsp:nvSpPr>
      <dsp:spPr>
        <a:xfrm>
          <a:off x="706775" y="377813"/>
          <a:ext cx="3195000" cy="3195000"/>
        </a:xfrm>
        <a:prstGeom prst="blockArc">
          <a:avLst>
            <a:gd name="adj1" fmla="val 20891971"/>
            <a:gd name="adj2" fmla="val 508240"/>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E4AB1EA-4D4B-4856-89A9-66FC454BE426}">
      <dsp:nvSpPr>
        <dsp:cNvPr id="0" name=""/>
        <dsp:cNvSpPr/>
      </dsp:nvSpPr>
      <dsp:spPr>
        <a:xfrm>
          <a:off x="678213" y="177890"/>
          <a:ext cx="3195000" cy="3195000"/>
        </a:xfrm>
        <a:prstGeom prst="blockArc">
          <a:avLst>
            <a:gd name="adj1" fmla="val 20054956"/>
            <a:gd name="adj2" fmla="val 21332379"/>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97B71D5-D29D-40B8-9E66-7B10AAABBDD6}">
      <dsp:nvSpPr>
        <dsp:cNvPr id="0" name=""/>
        <dsp:cNvSpPr/>
      </dsp:nvSpPr>
      <dsp:spPr>
        <a:xfrm>
          <a:off x="899763" y="517327"/>
          <a:ext cx="3195000" cy="3195000"/>
        </a:xfrm>
        <a:prstGeom prst="blockArc">
          <a:avLst>
            <a:gd name="adj1" fmla="val 17861923"/>
            <a:gd name="adj2" fmla="val 19169163"/>
            <a:gd name="adj3" fmla="val 2506"/>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47A6D63-070D-4C57-AD2C-A84A8CC8E9C9}">
      <dsp:nvSpPr>
        <dsp:cNvPr id="0" name=""/>
        <dsp:cNvSpPr/>
      </dsp:nvSpPr>
      <dsp:spPr>
        <a:xfrm>
          <a:off x="2081398" y="1460183"/>
          <a:ext cx="1214399" cy="79431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kern="1200" dirty="0" smtClean="0"/>
            <a:t>National Network</a:t>
          </a:r>
          <a:endParaRPr lang="en-CA" sz="1600" kern="1200" dirty="0"/>
        </a:p>
      </dsp:txBody>
      <dsp:txXfrm>
        <a:off x="2259243" y="1576508"/>
        <a:ext cx="858709" cy="561666"/>
      </dsp:txXfrm>
    </dsp:sp>
    <dsp:sp modelId="{966053CA-5C24-4678-8A49-2D613FF3176E}">
      <dsp:nvSpPr>
        <dsp:cNvPr id="0" name=""/>
        <dsp:cNvSpPr/>
      </dsp:nvSpPr>
      <dsp:spPr>
        <a:xfrm>
          <a:off x="2952501" y="440107"/>
          <a:ext cx="556021" cy="5560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NB</a:t>
          </a:r>
          <a:endParaRPr lang="en-CA" sz="1200" kern="1200" dirty="0"/>
        </a:p>
      </dsp:txBody>
      <dsp:txXfrm>
        <a:off x="3033928" y="521534"/>
        <a:ext cx="393167" cy="393167"/>
      </dsp:txXfrm>
    </dsp:sp>
    <dsp:sp modelId="{08F34F45-AFAD-40D3-A420-E2E3A6AEA5E5}">
      <dsp:nvSpPr>
        <dsp:cNvPr id="0" name=""/>
        <dsp:cNvSpPr/>
      </dsp:nvSpPr>
      <dsp:spPr>
        <a:xfrm>
          <a:off x="3398105" y="812031"/>
          <a:ext cx="596872" cy="5560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QB</a:t>
          </a:r>
          <a:endParaRPr lang="en-CA" sz="1200" kern="1200" dirty="0"/>
        </a:p>
      </dsp:txBody>
      <dsp:txXfrm>
        <a:off x="3485515" y="893458"/>
        <a:ext cx="422052" cy="393167"/>
      </dsp:txXfrm>
    </dsp:sp>
    <dsp:sp modelId="{E1C16D0F-7572-44B3-8851-05C0A9EDA45E}">
      <dsp:nvSpPr>
        <dsp:cNvPr id="0" name=""/>
        <dsp:cNvSpPr/>
      </dsp:nvSpPr>
      <dsp:spPr>
        <a:xfrm>
          <a:off x="3555749" y="1374700"/>
          <a:ext cx="585340" cy="5560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ON</a:t>
          </a:r>
          <a:endParaRPr lang="en-CA" sz="1200" kern="1200" dirty="0"/>
        </a:p>
      </dsp:txBody>
      <dsp:txXfrm>
        <a:off x="3641470" y="1456127"/>
        <a:ext cx="413898" cy="393167"/>
      </dsp:txXfrm>
    </dsp:sp>
    <dsp:sp modelId="{B6C331FA-9913-40E7-8C1E-94B25F1B6F89}">
      <dsp:nvSpPr>
        <dsp:cNvPr id="0" name=""/>
        <dsp:cNvSpPr/>
      </dsp:nvSpPr>
      <dsp:spPr>
        <a:xfrm>
          <a:off x="3544582" y="1929671"/>
          <a:ext cx="639936" cy="5560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MB</a:t>
          </a:r>
          <a:endParaRPr lang="en-CA" sz="1200" kern="1200" dirty="0"/>
        </a:p>
      </dsp:txBody>
      <dsp:txXfrm>
        <a:off x="3638298" y="2011098"/>
        <a:ext cx="452504" cy="393167"/>
      </dsp:txXfrm>
    </dsp:sp>
    <dsp:sp modelId="{6E8D0550-DAC2-472A-92E4-A827009132E8}">
      <dsp:nvSpPr>
        <dsp:cNvPr id="0" name=""/>
        <dsp:cNvSpPr/>
      </dsp:nvSpPr>
      <dsp:spPr>
        <a:xfrm>
          <a:off x="3280272" y="2419787"/>
          <a:ext cx="556021" cy="5560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SK</a:t>
          </a:r>
          <a:endParaRPr lang="en-CA" sz="1200" kern="1200" dirty="0"/>
        </a:p>
      </dsp:txBody>
      <dsp:txXfrm>
        <a:off x="3361699" y="2501214"/>
        <a:ext cx="393167" cy="393167"/>
      </dsp:txXfrm>
    </dsp:sp>
    <dsp:sp modelId="{70FE1D19-6DE1-46FD-80F2-E5306AE66560}">
      <dsp:nvSpPr>
        <dsp:cNvPr id="0" name=""/>
        <dsp:cNvSpPr/>
      </dsp:nvSpPr>
      <dsp:spPr>
        <a:xfrm>
          <a:off x="2350303" y="2571035"/>
          <a:ext cx="937085" cy="5560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CA" sz="1100" kern="1200" dirty="0" smtClean="0"/>
            <a:t>Territories</a:t>
          </a:r>
          <a:endParaRPr lang="en-CA" sz="1100" kern="1200" dirty="0"/>
        </a:p>
      </dsp:txBody>
      <dsp:txXfrm>
        <a:off x="2487536" y="2652462"/>
        <a:ext cx="662619" cy="393167"/>
      </dsp:txXfrm>
    </dsp:sp>
    <dsp:sp modelId="{548A99FF-5C3F-4F92-A5F1-C2FF1EB1F3EA}">
      <dsp:nvSpPr>
        <dsp:cNvPr id="0" name=""/>
        <dsp:cNvSpPr/>
      </dsp:nvSpPr>
      <dsp:spPr>
        <a:xfrm>
          <a:off x="1809432" y="2391921"/>
          <a:ext cx="556021" cy="5560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BC</a:t>
          </a:r>
          <a:endParaRPr lang="en-CA" sz="1200" kern="1200" dirty="0"/>
        </a:p>
      </dsp:txBody>
      <dsp:txXfrm>
        <a:off x="1890859" y="2473348"/>
        <a:ext cx="393167" cy="393167"/>
      </dsp:txXfrm>
    </dsp:sp>
    <dsp:sp modelId="{ABC36913-0D1B-4024-9BCD-207B0F1ADA4E}">
      <dsp:nvSpPr>
        <dsp:cNvPr id="0" name=""/>
        <dsp:cNvSpPr/>
      </dsp:nvSpPr>
      <dsp:spPr>
        <a:xfrm>
          <a:off x="679111" y="1867134"/>
          <a:ext cx="909195" cy="66848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CPAC/ PHAC</a:t>
          </a:r>
          <a:endParaRPr lang="en-CA" sz="1400" kern="1200" dirty="0"/>
        </a:p>
      </dsp:txBody>
      <dsp:txXfrm>
        <a:off x="812260" y="1965031"/>
        <a:ext cx="642897" cy="472688"/>
      </dsp:txXfrm>
    </dsp:sp>
    <dsp:sp modelId="{E65F1367-1F01-4AA3-A858-684899D42E4E}">
      <dsp:nvSpPr>
        <dsp:cNvPr id="0" name=""/>
        <dsp:cNvSpPr/>
      </dsp:nvSpPr>
      <dsp:spPr>
        <a:xfrm>
          <a:off x="1527314" y="1186886"/>
          <a:ext cx="556021" cy="5560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CA" sz="1100" kern="1200" dirty="0" smtClean="0"/>
            <a:t>NFLD</a:t>
          </a:r>
          <a:endParaRPr lang="en-CA" sz="1100" kern="1200" dirty="0"/>
        </a:p>
      </dsp:txBody>
      <dsp:txXfrm>
        <a:off x="1608741" y="1268313"/>
        <a:ext cx="393167" cy="393167"/>
      </dsp:txXfrm>
    </dsp:sp>
    <dsp:sp modelId="{35B394B7-3BEE-4B7B-832C-80F5BBF580E8}">
      <dsp:nvSpPr>
        <dsp:cNvPr id="0" name=""/>
        <dsp:cNvSpPr/>
      </dsp:nvSpPr>
      <dsp:spPr>
        <a:xfrm>
          <a:off x="1825343" y="703051"/>
          <a:ext cx="624406" cy="5560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NS</a:t>
          </a:r>
          <a:endParaRPr lang="en-CA" sz="1200" kern="1200" dirty="0"/>
        </a:p>
      </dsp:txBody>
      <dsp:txXfrm>
        <a:off x="1916785" y="784478"/>
        <a:ext cx="441522" cy="393167"/>
      </dsp:txXfrm>
    </dsp:sp>
    <dsp:sp modelId="{15228E09-ED84-430E-8BE0-9D42A1DC3FB7}">
      <dsp:nvSpPr>
        <dsp:cNvPr id="0" name=""/>
        <dsp:cNvSpPr/>
      </dsp:nvSpPr>
      <dsp:spPr>
        <a:xfrm>
          <a:off x="2390872" y="435124"/>
          <a:ext cx="556021" cy="5560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PEI</a:t>
          </a:r>
          <a:endParaRPr lang="en-CA" sz="1200" kern="1200" dirty="0"/>
        </a:p>
      </dsp:txBody>
      <dsp:txXfrm>
        <a:off x="2472299" y="516551"/>
        <a:ext cx="393167" cy="393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DB965-92CB-4ECF-A787-7FB79038F825}">
      <dsp:nvSpPr>
        <dsp:cNvPr id="0" name=""/>
        <dsp:cNvSpPr/>
      </dsp:nvSpPr>
      <dsp:spPr>
        <a:xfrm>
          <a:off x="241124" y="323029"/>
          <a:ext cx="2158437" cy="2158437"/>
        </a:xfrm>
        <a:prstGeom prst="blockArc">
          <a:avLst>
            <a:gd name="adj1" fmla="val 9000000"/>
            <a:gd name="adj2" fmla="val 16200000"/>
            <a:gd name="adj3" fmla="val 4635"/>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E4AB1EA-4D4B-4856-89A9-66FC454BE426}">
      <dsp:nvSpPr>
        <dsp:cNvPr id="0" name=""/>
        <dsp:cNvSpPr/>
      </dsp:nvSpPr>
      <dsp:spPr>
        <a:xfrm>
          <a:off x="241124" y="323029"/>
          <a:ext cx="2158437" cy="2158437"/>
        </a:xfrm>
        <a:prstGeom prst="blockArc">
          <a:avLst>
            <a:gd name="adj1" fmla="val 1800000"/>
            <a:gd name="adj2" fmla="val 9000000"/>
            <a:gd name="adj3" fmla="val 4635"/>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97B71D5-D29D-40B8-9E66-7B10AAABBDD6}">
      <dsp:nvSpPr>
        <dsp:cNvPr id="0" name=""/>
        <dsp:cNvSpPr/>
      </dsp:nvSpPr>
      <dsp:spPr>
        <a:xfrm>
          <a:off x="241124" y="323029"/>
          <a:ext cx="2158437" cy="2158437"/>
        </a:xfrm>
        <a:prstGeom prst="blockArc">
          <a:avLst>
            <a:gd name="adj1" fmla="val 16200000"/>
            <a:gd name="adj2" fmla="val 1800000"/>
            <a:gd name="adj3" fmla="val 4635"/>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47A6D63-070D-4C57-AD2C-A84A8CC8E9C9}">
      <dsp:nvSpPr>
        <dsp:cNvPr id="0" name=""/>
        <dsp:cNvSpPr/>
      </dsp:nvSpPr>
      <dsp:spPr>
        <a:xfrm>
          <a:off x="610279" y="741592"/>
          <a:ext cx="1420127" cy="132131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CA" sz="2100" b="1" kern="1200" dirty="0" smtClean="0"/>
            <a:t>ABCSP</a:t>
          </a:r>
          <a:endParaRPr lang="en-CA" sz="2100" b="1" kern="1200" dirty="0"/>
        </a:p>
      </dsp:txBody>
      <dsp:txXfrm>
        <a:off x="818252" y="935093"/>
        <a:ext cx="1004181" cy="934308"/>
      </dsp:txXfrm>
    </dsp:sp>
    <dsp:sp modelId="{966053CA-5C24-4678-8A49-2D613FF3176E}">
      <dsp:nvSpPr>
        <dsp:cNvPr id="0" name=""/>
        <dsp:cNvSpPr/>
      </dsp:nvSpPr>
      <dsp:spPr>
        <a:xfrm>
          <a:off x="972990" y="685"/>
          <a:ext cx="694705" cy="69470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ASR</a:t>
          </a:r>
          <a:endParaRPr lang="en-CA" sz="1400" kern="1200" dirty="0"/>
        </a:p>
      </dsp:txBody>
      <dsp:txXfrm>
        <a:off x="1074727" y="102422"/>
        <a:ext cx="491231" cy="491231"/>
      </dsp:txXfrm>
    </dsp:sp>
    <dsp:sp modelId="{08F34F45-AFAD-40D3-A420-E2E3A6AEA5E5}">
      <dsp:nvSpPr>
        <dsp:cNvPr id="0" name=""/>
        <dsp:cNvSpPr/>
      </dsp:nvSpPr>
      <dsp:spPr>
        <a:xfrm>
          <a:off x="1749994" y="1581999"/>
          <a:ext cx="966641" cy="69470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AHS, Screen Test </a:t>
          </a:r>
          <a:endParaRPr lang="en-CA" sz="1400" kern="1200" dirty="0"/>
        </a:p>
      </dsp:txBody>
      <dsp:txXfrm>
        <a:off x="1891555" y="1683736"/>
        <a:ext cx="683519" cy="491231"/>
      </dsp:txXfrm>
    </dsp:sp>
    <dsp:sp modelId="{B8712427-03CB-4E29-86F7-CAE26E3A3440}">
      <dsp:nvSpPr>
        <dsp:cNvPr id="0" name=""/>
        <dsp:cNvSpPr/>
      </dsp:nvSpPr>
      <dsp:spPr>
        <a:xfrm>
          <a:off x="60018" y="1581999"/>
          <a:ext cx="694705" cy="69470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AHS DI</a:t>
          </a:r>
          <a:endParaRPr lang="en-CA" sz="1400" kern="1200" dirty="0"/>
        </a:p>
      </dsp:txBody>
      <dsp:txXfrm>
        <a:off x="161755" y="1683736"/>
        <a:ext cx="491231" cy="4912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3038145" cy="464205"/>
          </a:xfrm>
          <a:prstGeom prst="rect">
            <a:avLst/>
          </a:prstGeom>
          <a:noFill/>
          <a:ln>
            <a:noFill/>
          </a:ln>
          <a:effectLst/>
          <a:extLst/>
        </p:spPr>
        <p:txBody>
          <a:bodyPr vert="horz" wrap="square" lIns="88139" tIns="44070" rIns="88139" bIns="4407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970734" y="1"/>
            <a:ext cx="3038145" cy="464205"/>
          </a:xfrm>
          <a:prstGeom prst="rect">
            <a:avLst/>
          </a:prstGeom>
          <a:noFill/>
          <a:ln>
            <a:noFill/>
          </a:ln>
          <a:effectLst/>
          <a:extLst/>
        </p:spPr>
        <p:txBody>
          <a:bodyPr vert="horz" wrap="square" lIns="88139" tIns="44070" rIns="88139" bIns="4407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8830659"/>
            <a:ext cx="3038145" cy="464205"/>
          </a:xfrm>
          <a:prstGeom prst="rect">
            <a:avLst/>
          </a:prstGeom>
          <a:noFill/>
          <a:ln>
            <a:noFill/>
          </a:ln>
          <a:effectLst/>
          <a:extLst/>
        </p:spPr>
        <p:txBody>
          <a:bodyPr vert="horz" wrap="square" lIns="88139" tIns="44070" rIns="88139" bIns="4407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970734" y="8830659"/>
            <a:ext cx="3038145" cy="464205"/>
          </a:xfrm>
          <a:prstGeom prst="rect">
            <a:avLst/>
          </a:prstGeom>
          <a:noFill/>
          <a:ln>
            <a:noFill/>
          </a:ln>
          <a:effectLst/>
          <a:extLst/>
        </p:spPr>
        <p:txBody>
          <a:bodyPr vert="horz" wrap="square" lIns="88139" tIns="44070" rIns="88139" bIns="44070" numCol="1" anchor="b" anchorCtr="0" compatLnSpc="1">
            <a:prstTxWarp prst="textNoShape">
              <a:avLst/>
            </a:prstTxWarp>
          </a:bodyPr>
          <a:lstStyle>
            <a:lvl1pPr algn="r">
              <a:defRPr sz="1200"/>
            </a:lvl1pPr>
          </a:lstStyle>
          <a:p>
            <a:pPr>
              <a:defRPr/>
            </a:pPr>
            <a:fld id="{16EC9B89-CA3A-4487-84E8-E59536E9BA83}" type="slidenum">
              <a:rPr lang="en-US"/>
              <a:pPr>
                <a:defRPr/>
              </a:pPr>
              <a:t>‹#›</a:t>
            </a:fld>
            <a:endParaRPr lang="en-US"/>
          </a:p>
        </p:txBody>
      </p:sp>
    </p:spTree>
    <p:extLst>
      <p:ext uri="{BB962C8B-B14F-4D97-AF65-F5344CB8AC3E}">
        <p14:creationId xmlns:p14="http://schemas.microsoft.com/office/powerpoint/2010/main" val="23618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38145" cy="464205"/>
          </a:xfrm>
          <a:prstGeom prst="rect">
            <a:avLst/>
          </a:prstGeom>
          <a:noFill/>
          <a:ln>
            <a:noFill/>
          </a:ln>
          <a:effectLst/>
          <a:extLst/>
        </p:spPr>
        <p:txBody>
          <a:bodyPr vert="horz" wrap="square" lIns="93172" tIns="46586" rIns="93172" bIns="46586" numCol="1" anchor="t" anchorCtr="0" compatLnSpc="1">
            <a:prstTxWarp prst="textNoShape">
              <a:avLst/>
            </a:prstTxWarp>
          </a:bodyPr>
          <a:lstStyle>
            <a:lvl1pPr defTabSz="931887">
              <a:defRPr sz="1300"/>
            </a:lvl1pPr>
          </a:lstStyle>
          <a:p>
            <a:pPr>
              <a:defRPr/>
            </a:pPr>
            <a:endParaRPr lang="en-CA"/>
          </a:p>
        </p:txBody>
      </p:sp>
      <p:sp>
        <p:nvSpPr>
          <p:cNvPr id="29699" name="Rectangle 3"/>
          <p:cNvSpPr>
            <a:spLocks noGrp="1" noChangeArrowheads="1"/>
          </p:cNvSpPr>
          <p:nvPr>
            <p:ph type="dt" idx="1"/>
          </p:nvPr>
        </p:nvSpPr>
        <p:spPr bwMode="auto">
          <a:xfrm>
            <a:off x="3970734" y="1"/>
            <a:ext cx="3038145" cy="464205"/>
          </a:xfrm>
          <a:prstGeom prst="rect">
            <a:avLst/>
          </a:prstGeom>
          <a:noFill/>
          <a:ln>
            <a:noFill/>
          </a:ln>
          <a:effectLst/>
          <a:extLst/>
        </p:spPr>
        <p:txBody>
          <a:bodyPr vert="horz" wrap="square" lIns="93172" tIns="46586" rIns="93172" bIns="46586" numCol="1" anchor="t" anchorCtr="0" compatLnSpc="1">
            <a:prstTxWarp prst="textNoShape">
              <a:avLst/>
            </a:prstTxWarp>
          </a:bodyPr>
          <a:lstStyle>
            <a:lvl1pPr algn="r" defTabSz="931887">
              <a:defRPr sz="1300"/>
            </a:lvl1pPr>
          </a:lstStyle>
          <a:p>
            <a:pPr>
              <a:defRPr/>
            </a:pPr>
            <a:endParaRPr lang="en-CA"/>
          </a:p>
        </p:txBody>
      </p:sp>
      <p:sp>
        <p:nvSpPr>
          <p:cNvPr id="1024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1345" y="4416099"/>
            <a:ext cx="5607711" cy="4182457"/>
          </a:xfrm>
          <a:prstGeom prst="rect">
            <a:avLst/>
          </a:prstGeom>
          <a:noFill/>
          <a:ln>
            <a:noFill/>
          </a:ln>
          <a:effectLst/>
          <a:extLst/>
        </p:spPr>
        <p:txBody>
          <a:bodyPr vert="horz" wrap="square" lIns="93172" tIns="46586" rIns="93172" bIns="46586"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29702" name="Rectangle 6"/>
          <p:cNvSpPr>
            <a:spLocks noGrp="1" noChangeArrowheads="1"/>
          </p:cNvSpPr>
          <p:nvPr>
            <p:ph type="ftr" sz="quarter" idx="4"/>
          </p:nvPr>
        </p:nvSpPr>
        <p:spPr bwMode="auto">
          <a:xfrm>
            <a:off x="0" y="8830659"/>
            <a:ext cx="3038145" cy="464205"/>
          </a:xfrm>
          <a:prstGeom prst="rect">
            <a:avLst/>
          </a:prstGeom>
          <a:noFill/>
          <a:ln>
            <a:noFill/>
          </a:ln>
          <a:effectLst/>
          <a:extLst/>
        </p:spPr>
        <p:txBody>
          <a:bodyPr vert="horz" wrap="square" lIns="93172" tIns="46586" rIns="93172" bIns="46586" numCol="1" anchor="b" anchorCtr="0" compatLnSpc="1">
            <a:prstTxWarp prst="textNoShape">
              <a:avLst/>
            </a:prstTxWarp>
          </a:bodyPr>
          <a:lstStyle>
            <a:lvl1pPr defTabSz="931887">
              <a:defRPr sz="1300"/>
            </a:lvl1pPr>
          </a:lstStyle>
          <a:p>
            <a:pPr>
              <a:defRPr/>
            </a:pPr>
            <a:endParaRPr lang="en-CA"/>
          </a:p>
        </p:txBody>
      </p:sp>
      <p:sp>
        <p:nvSpPr>
          <p:cNvPr id="29703" name="Rectangle 7"/>
          <p:cNvSpPr>
            <a:spLocks noGrp="1" noChangeArrowheads="1"/>
          </p:cNvSpPr>
          <p:nvPr>
            <p:ph type="sldNum" sz="quarter" idx="5"/>
          </p:nvPr>
        </p:nvSpPr>
        <p:spPr bwMode="auto">
          <a:xfrm>
            <a:off x="3970734" y="8830659"/>
            <a:ext cx="3038145" cy="464205"/>
          </a:xfrm>
          <a:prstGeom prst="rect">
            <a:avLst/>
          </a:prstGeom>
          <a:noFill/>
          <a:ln>
            <a:noFill/>
          </a:ln>
          <a:effectLst/>
          <a:extLst/>
        </p:spPr>
        <p:txBody>
          <a:bodyPr vert="horz" wrap="square" lIns="93172" tIns="46586" rIns="93172" bIns="46586" numCol="1" anchor="b" anchorCtr="0" compatLnSpc="1">
            <a:prstTxWarp prst="textNoShape">
              <a:avLst/>
            </a:prstTxWarp>
          </a:bodyPr>
          <a:lstStyle>
            <a:lvl1pPr algn="r" defTabSz="931887">
              <a:defRPr sz="1300"/>
            </a:lvl1pPr>
          </a:lstStyle>
          <a:p>
            <a:pPr>
              <a:defRPr/>
            </a:pPr>
            <a:fld id="{0D9456CF-16C0-4F73-94D3-8A9FC7AD20BA}" type="slidenum">
              <a:rPr lang="en-CA"/>
              <a:pPr>
                <a:defRPr/>
              </a:pPr>
              <a:t>‹#›</a:t>
            </a:fld>
            <a:endParaRPr lang="en-CA"/>
          </a:p>
        </p:txBody>
      </p:sp>
    </p:spTree>
    <p:extLst>
      <p:ext uri="{BB962C8B-B14F-4D97-AF65-F5344CB8AC3E}">
        <p14:creationId xmlns:p14="http://schemas.microsoft.com/office/powerpoint/2010/main" val="3005214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1</a:t>
            </a:fld>
            <a:endParaRPr lang="en-CA"/>
          </a:p>
        </p:txBody>
      </p:sp>
    </p:spTree>
    <p:extLst>
      <p:ext uri="{BB962C8B-B14F-4D97-AF65-F5344CB8AC3E}">
        <p14:creationId xmlns:p14="http://schemas.microsoft.com/office/powerpoint/2010/main" val="4181237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11</a:t>
            </a:fld>
            <a:endParaRPr lang="en-CA"/>
          </a:p>
        </p:txBody>
      </p:sp>
    </p:spTree>
    <p:extLst>
      <p:ext uri="{BB962C8B-B14F-4D97-AF65-F5344CB8AC3E}">
        <p14:creationId xmlns:p14="http://schemas.microsoft.com/office/powerpoint/2010/main" val="318908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12</a:t>
            </a:fld>
            <a:endParaRPr lang="en-CA"/>
          </a:p>
        </p:txBody>
      </p:sp>
    </p:spTree>
    <p:extLst>
      <p:ext uri="{BB962C8B-B14F-4D97-AF65-F5344CB8AC3E}">
        <p14:creationId xmlns:p14="http://schemas.microsoft.com/office/powerpoint/2010/main" val="265164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F626A90-BEBA-4DEA-B397-67D93ED99B31}" type="slidenum">
              <a:rPr lang="en-CA" altLang="en-US" smtClean="0"/>
              <a:pPr/>
              <a:t>13</a:t>
            </a:fld>
            <a:endParaRPr lang="en-CA" altLang="en-US" smtClean="0"/>
          </a:p>
        </p:txBody>
      </p:sp>
    </p:spTree>
    <p:extLst>
      <p:ext uri="{BB962C8B-B14F-4D97-AF65-F5344CB8AC3E}">
        <p14:creationId xmlns:p14="http://schemas.microsoft.com/office/powerpoint/2010/main" val="558845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 density: http://screeningforlife.ca/breast-cancer-your-risk-factors/</a:t>
            </a:r>
          </a:p>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14</a:t>
            </a:fld>
            <a:endParaRPr lang="en-CA"/>
          </a:p>
        </p:txBody>
      </p:sp>
    </p:spTree>
    <p:extLst>
      <p:ext uri="{BB962C8B-B14F-4D97-AF65-F5344CB8AC3E}">
        <p14:creationId xmlns:p14="http://schemas.microsoft.com/office/powerpoint/2010/main" val="3864206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ABCSP is currently an</a:t>
            </a:r>
            <a:r>
              <a:rPr lang="en-US" baseline="0" dirty="0" smtClean="0"/>
              <a:t> average risk program.</a:t>
            </a:r>
            <a:endParaRPr lang="en-US" dirty="0" smtClean="0"/>
          </a:p>
          <a:p>
            <a:r>
              <a:rPr lang="en-US" dirty="0" smtClean="0"/>
              <a:t>Family history; genetics; breast cancer diagnosis (&lt;10 years); mastectomy</a:t>
            </a:r>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15</a:t>
            </a:fld>
            <a:endParaRPr lang="en-CA"/>
          </a:p>
        </p:txBody>
      </p:sp>
    </p:spTree>
    <p:extLst>
      <p:ext uri="{BB962C8B-B14F-4D97-AF65-F5344CB8AC3E}">
        <p14:creationId xmlns:p14="http://schemas.microsoft.com/office/powerpoint/2010/main" val="414407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16</a:t>
            </a:fld>
            <a:endParaRPr lang="en-CA"/>
          </a:p>
        </p:txBody>
      </p:sp>
    </p:spTree>
    <p:extLst>
      <p:ext uri="{BB962C8B-B14F-4D97-AF65-F5344CB8AC3E}">
        <p14:creationId xmlns:p14="http://schemas.microsoft.com/office/powerpoint/2010/main" val="1768999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17</a:t>
            </a:fld>
            <a:endParaRPr lang="en-CA"/>
          </a:p>
        </p:txBody>
      </p:sp>
    </p:spTree>
    <p:extLst>
      <p:ext uri="{BB962C8B-B14F-4D97-AF65-F5344CB8AC3E}">
        <p14:creationId xmlns:p14="http://schemas.microsoft.com/office/powerpoint/2010/main" val="3556672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PPIH: Provincial Population</a:t>
            </a:r>
            <a:r>
              <a:rPr lang="en-US" baseline="0" dirty="0" smtClean="0"/>
              <a:t> </a:t>
            </a:r>
            <a:r>
              <a:rPr lang="en-US" baseline="0" smtClean="0"/>
              <a:t>and</a:t>
            </a:r>
            <a:r>
              <a:rPr lang="en-US" smtClean="0"/>
              <a:t> Public</a:t>
            </a:r>
            <a:r>
              <a:rPr lang="en-US" baseline="0" smtClean="0"/>
              <a:t> </a:t>
            </a:r>
            <a:r>
              <a:rPr lang="en-US" smtClean="0"/>
              <a:t>Health</a:t>
            </a:r>
            <a:endParaRPr lang="en-US" dirty="0" smtClean="0"/>
          </a:p>
          <a:p>
            <a:r>
              <a:rPr lang="en-US" dirty="0" smtClean="0"/>
              <a:t>ISC – Indigenous</a:t>
            </a:r>
            <a:r>
              <a:rPr lang="en-US" baseline="0" dirty="0" smtClean="0"/>
              <a:t> Services Canada (Formerly </a:t>
            </a:r>
            <a:r>
              <a:rPr lang="en-US" dirty="0" smtClean="0"/>
              <a:t>FNIHB: First Nations</a:t>
            </a:r>
            <a:r>
              <a:rPr lang="en-US" baseline="0" dirty="0" smtClean="0"/>
              <a:t> and Inuit Health Branch)</a:t>
            </a:r>
          </a:p>
          <a:p>
            <a:r>
              <a:rPr lang="en-US" baseline="0" dirty="0" smtClean="0"/>
              <a:t>CBCP – Comprehensive Breast Care Programs</a:t>
            </a:r>
          </a:p>
          <a:p>
            <a:r>
              <a:rPr lang="en-US" baseline="0" dirty="0" smtClean="0"/>
              <a:t>CCS: Canadian Cancer Society</a:t>
            </a:r>
          </a:p>
          <a:p>
            <a:r>
              <a:rPr lang="en-US" baseline="0" dirty="0" smtClean="0"/>
              <a:t>PCN: Primary Care Network</a:t>
            </a:r>
          </a:p>
          <a:p>
            <a:r>
              <a:rPr lang="en-US" baseline="0" dirty="0" smtClean="0"/>
              <a:t>CARNA: College and Association of Registered Nurses of Alberta</a:t>
            </a:r>
          </a:p>
          <a:p>
            <a:r>
              <a:rPr lang="en-US" baseline="0" dirty="0" smtClean="0"/>
              <a:t>CPAC: Canadian Partnership Against Cancer</a:t>
            </a:r>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18</a:t>
            </a:fld>
            <a:endParaRPr lang="en-CA"/>
          </a:p>
        </p:txBody>
      </p:sp>
    </p:spTree>
    <p:extLst>
      <p:ext uri="{BB962C8B-B14F-4D97-AF65-F5344CB8AC3E}">
        <p14:creationId xmlns:p14="http://schemas.microsoft.com/office/powerpoint/2010/main" val="381530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BIQAC: Breast imaging and quality assurance committee</a:t>
            </a:r>
          </a:p>
          <a:p>
            <a:r>
              <a:rPr lang="en-US" dirty="0" smtClean="0"/>
              <a:t>QMPF:</a:t>
            </a:r>
            <a:r>
              <a:rPr lang="en-US" baseline="0" dirty="0" smtClean="0"/>
              <a:t> Quality Management Partnership Framework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19</a:t>
            </a:fld>
            <a:endParaRPr lang="en-CA"/>
          </a:p>
        </p:txBody>
      </p:sp>
    </p:spTree>
    <p:extLst>
      <p:ext uri="{BB962C8B-B14F-4D97-AF65-F5344CB8AC3E}">
        <p14:creationId xmlns:p14="http://schemas.microsoft.com/office/powerpoint/2010/main" val="360826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20</a:t>
            </a:fld>
            <a:endParaRPr lang="en-CA"/>
          </a:p>
        </p:txBody>
      </p:sp>
    </p:spTree>
    <p:extLst>
      <p:ext uri="{BB962C8B-B14F-4D97-AF65-F5344CB8AC3E}">
        <p14:creationId xmlns:p14="http://schemas.microsoft.com/office/powerpoint/2010/main" val="306461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Toward Optimized Practice (TOP) helps Alberta physicians and practice teams implement evidence-based practices to enhance the care of their patients.</a:t>
            </a:r>
          </a:p>
          <a:p>
            <a:r>
              <a:rPr lang="en-US" dirty="0" smtClean="0">
                <a:effectLst/>
              </a:rPr>
              <a:t>In alignment with Alberta’s Primary Health Care Strategy, TOP strives to cultivate a culture of quality improvement to support physicians and teams with the work of building the best medical homes for Albertans.</a:t>
            </a:r>
          </a:p>
          <a:p>
            <a:r>
              <a:rPr lang="en-US" dirty="0" smtClean="0">
                <a:effectLst/>
              </a:rPr>
              <a:t>We work with PCN, non-PCN and community-based specialist teams to implement specific, measurable, practical and evidence-based changes.</a:t>
            </a:r>
          </a:p>
          <a:p>
            <a:r>
              <a:rPr lang="en-US" dirty="0" smtClean="0">
                <a:effectLst/>
              </a:rPr>
              <a:t>Through our programs, services and tools TOP is helping meet the challenge of keeping practices current in an environment of progressive change.</a:t>
            </a:r>
          </a:p>
          <a:p>
            <a:r>
              <a:rPr lang="en-US" dirty="0" smtClean="0">
                <a:effectLst/>
              </a:rPr>
              <a:t>We are dedicated to quality improvement within our health system and believe together we can continue to do great things to our health system.</a:t>
            </a:r>
          </a:p>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2</a:t>
            </a:fld>
            <a:endParaRPr lang="en-CA"/>
          </a:p>
        </p:txBody>
      </p:sp>
    </p:spTree>
    <p:extLst>
      <p:ext uri="{BB962C8B-B14F-4D97-AF65-F5344CB8AC3E}">
        <p14:creationId xmlns:p14="http://schemas.microsoft.com/office/powerpoint/2010/main" val="1939866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21</a:t>
            </a:fld>
            <a:endParaRPr lang="en-CA"/>
          </a:p>
        </p:txBody>
      </p:sp>
    </p:spTree>
    <p:extLst>
      <p:ext uri="{BB962C8B-B14F-4D97-AF65-F5344CB8AC3E}">
        <p14:creationId xmlns:p14="http://schemas.microsoft.com/office/powerpoint/2010/main" val="357481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UoC</a:t>
            </a:r>
            <a:r>
              <a:rPr lang="en-US" dirty="0" smtClean="0"/>
              <a:t> = University of Calgary</a:t>
            </a:r>
          </a:p>
          <a:p>
            <a:r>
              <a:rPr lang="en-US" dirty="0" err="1" smtClean="0"/>
              <a:t>UoA</a:t>
            </a:r>
            <a:r>
              <a:rPr lang="en-US" dirty="0" smtClean="0"/>
              <a:t> =</a:t>
            </a:r>
            <a:r>
              <a:rPr lang="en-US" baseline="0" dirty="0" smtClean="0"/>
              <a:t> University of Alberta </a:t>
            </a:r>
          </a:p>
          <a:p>
            <a:r>
              <a:rPr lang="en-US" baseline="0" dirty="0" smtClean="0"/>
              <a:t>CPAC = Canadian Partnership Against Cancer</a:t>
            </a:r>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22</a:t>
            </a:fld>
            <a:endParaRPr lang="en-CA"/>
          </a:p>
        </p:txBody>
      </p:sp>
    </p:spTree>
    <p:extLst>
      <p:ext uri="{BB962C8B-B14F-4D97-AF65-F5344CB8AC3E}">
        <p14:creationId xmlns:p14="http://schemas.microsoft.com/office/powerpoint/2010/main" val="484368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24</a:t>
            </a:fld>
            <a:endParaRPr lang="en-CA"/>
          </a:p>
        </p:txBody>
      </p:sp>
    </p:spTree>
    <p:extLst>
      <p:ext uri="{BB962C8B-B14F-4D97-AF65-F5344CB8AC3E}">
        <p14:creationId xmlns:p14="http://schemas.microsoft.com/office/powerpoint/2010/main" val="1737282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25</a:t>
            </a:fld>
            <a:endParaRPr lang="en-CA"/>
          </a:p>
        </p:txBody>
      </p:sp>
    </p:spTree>
    <p:extLst>
      <p:ext uri="{BB962C8B-B14F-4D97-AF65-F5344CB8AC3E}">
        <p14:creationId xmlns:p14="http://schemas.microsoft.com/office/powerpoint/2010/main" val="79903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3</a:t>
            </a:fld>
            <a:endParaRPr lang="en-CA"/>
          </a:p>
        </p:txBody>
      </p:sp>
    </p:spTree>
    <p:extLst>
      <p:ext uri="{BB962C8B-B14F-4D97-AF65-F5344CB8AC3E}">
        <p14:creationId xmlns:p14="http://schemas.microsoft.com/office/powerpoint/2010/main" val="193986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4</a:t>
            </a:fld>
            <a:endParaRPr lang="en-CA"/>
          </a:p>
        </p:txBody>
      </p:sp>
    </p:spTree>
    <p:extLst>
      <p:ext uri="{BB962C8B-B14F-4D97-AF65-F5344CB8AC3E}">
        <p14:creationId xmlns:p14="http://schemas.microsoft.com/office/powerpoint/2010/main" val="193986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5</a:t>
            </a:fld>
            <a:endParaRPr lang="en-CA"/>
          </a:p>
        </p:txBody>
      </p:sp>
    </p:spTree>
    <p:extLst>
      <p:ext uri="{BB962C8B-B14F-4D97-AF65-F5344CB8AC3E}">
        <p14:creationId xmlns:p14="http://schemas.microsoft.com/office/powerpoint/2010/main" val="193986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6</a:t>
            </a:fld>
            <a:endParaRPr lang="en-CA"/>
          </a:p>
        </p:txBody>
      </p:sp>
    </p:spTree>
    <p:extLst>
      <p:ext uri="{BB962C8B-B14F-4D97-AF65-F5344CB8AC3E}">
        <p14:creationId xmlns:p14="http://schemas.microsoft.com/office/powerpoint/2010/main" val="292071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~10 AHS sites</a:t>
            </a:r>
          </a:p>
          <a:p>
            <a:r>
              <a:rPr lang="en-CA" dirty="0" smtClean="0"/>
              <a:t>~63 community based clinics</a:t>
            </a:r>
            <a:endParaRPr lang="en-CA" dirty="0"/>
          </a:p>
        </p:txBody>
      </p:sp>
      <p:sp>
        <p:nvSpPr>
          <p:cNvPr id="4" name="Slide Number Placeholder 3"/>
          <p:cNvSpPr>
            <a:spLocks noGrp="1"/>
          </p:cNvSpPr>
          <p:nvPr>
            <p:ph type="sldNum" sz="quarter" idx="10"/>
          </p:nvPr>
        </p:nvSpPr>
        <p:spPr/>
        <p:txBody>
          <a:bodyPr/>
          <a:lstStyle/>
          <a:p>
            <a:pPr>
              <a:defRPr/>
            </a:pPr>
            <a:fld id="{D4027872-6BAB-47A6-856C-DEBC2EF3498A}" type="slidenum">
              <a:rPr lang="en-CA" smtClean="0">
                <a:solidFill>
                  <a:srgbClr val="000000"/>
                </a:solidFill>
              </a:rPr>
              <a:pPr>
                <a:defRPr/>
              </a:pPr>
              <a:t>7</a:t>
            </a:fld>
            <a:endParaRPr lang="en-CA">
              <a:solidFill>
                <a:srgbClr val="000000"/>
              </a:solidFill>
            </a:endParaRPr>
          </a:p>
        </p:txBody>
      </p:sp>
    </p:spTree>
    <p:extLst>
      <p:ext uri="{BB962C8B-B14F-4D97-AF65-F5344CB8AC3E}">
        <p14:creationId xmlns:p14="http://schemas.microsoft.com/office/powerpoint/2010/main" val="65494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9</a:t>
            </a:fld>
            <a:endParaRPr lang="en-CA"/>
          </a:p>
        </p:txBody>
      </p:sp>
    </p:spTree>
    <p:extLst>
      <p:ext uri="{BB962C8B-B14F-4D97-AF65-F5344CB8AC3E}">
        <p14:creationId xmlns:p14="http://schemas.microsoft.com/office/powerpoint/2010/main" val="105315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456CF-16C0-4F73-94D3-8A9FC7AD20BA}" type="slidenum">
              <a:rPr lang="en-CA" smtClean="0"/>
              <a:pPr>
                <a:defRPr/>
              </a:pPr>
              <a:t>10</a:t>
            </a:fld>
            <a:endParaRPr lang="en-CA"/>
          </a:p>
        </p:txBody>
      </p:sp>
    </p:spTree>
    <p:extLst>
      <p:ext uri="{BB962C8B-B14F-4D97-AF65-F5344CB8AC3E}">
        <p14:creationId xmlns:p14="http://schemas.microsoft.com/office/powerpoint/2010/main" val="512190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p:cNvPicPr>
            <a:picLocks noChangeAspect="1" noChangeArrowheads="1"/>
          </p:cNvPicPr>
          <p:nvPr userDrawn="1"/>
        </p:nvPicPr>
        <p:blipFill>
          <a:blip r:embed="rId2" cstate="print"/>
          <a:srcRect/>
          <a:stretch>
            <a:fillRect/>
          </a:stretch>
        </p:blipFill>
        <p:spPr bwMode="auto">
          <a:xfrm>
            <a:off x="631825" y="103188"/>
            <a:ext cx="7108825" cy="879475"/>
          </a:xfrm>
          <a:prstGeom prst="rect">
            <a:avLst/>
          </a:prstGeom>
          <a:noFill/>
          <a:ln w="9525">
            <a:noFill/>
            <a:miter lim="800000"/>
            <a:headEnd/>
            <a:tailEnd/>
          </a:ln>
        </p:spPr>
      </p:pic>
      <p:sp>
        <p:nvSpPr>
          <p:cNvPr id="5" name="Rectangle 26"/>
          <p:cNvSpPr>
            <a:spLocks noChangeArrowheads="1"/>
          </p:cNvSpPr>
          <p:nvPr userDrawn="1"/>
        </p:nvSpPr>
        <p:spPr bwMode="auto">
          <a:xfrm>
            <a:off x="549275" y="1535113"/>
            <a:ext cx="8034338" cy="1182687"/>
          </a:xfrm>
          <a:prstGeom prst="rect">
            <a:avLst/>
          </a:prstGeom>
          <a:gradFill>
            <a:gsLst>
              <a:gs pos="2000">
                <a:schemeClr val="bg2">
                  <a:lumMod val="20000"/>
                  <a:lumOff val="80000"/>
                </a:schemeClr>
              </a:gs>
              <a:gs pos="100000">
                <a:srgbClr val="FDE2E4"/>
              </a:gs>
            </a:gsLst>
            <a:lin ang="5400000" scaled="0"/>
          </a:gradFill>
          <a:ln w="57150">
            <a:solidFill>
              <a:srgbClr val="C6006F"/>
            </a:solidFill>
            <a:miter lim="800000"/>
            <a:headEnd/>
            <a:tailEnd/>
          </a:ln>
          <a:effectLst/>
        </p:spPr>
        <p:txBody>
          <a:bodyPr/>
          <a:lstStyle/>
          <a:p>
            <a:pPr algn="ctr">
              <a:spcBef>
                <a:spcPct val="20000"/>
              </a:spcBef>
              <a:defRPr/>
            </a:pPr>
            <a:endParaRPr lang="en-US" sz="2400">
              <a:ln w="19050">
                <a:solidFill>
                  <a:schemeClr val="tx1"/>
                </a:solidFill>
              </a:ln>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5384" name="Rectangle 24"/>
          <p:cNvSpPr>
            <a:spLocks noGrp="1" noChangeArrowheads="1"/>
          </p:cNvSpPr>
          <p:nvPr>
            <p:ph type="ctrTitle" sz="quarter"/>
          </p:nvPr>
        </p:nvSpPr>
        <p:spPr>
          <a:xfrm>
            <a:off x="574675" y="1292225"/>
            <a:ext cx="7996238" cy="1470025"/>
          </a:xfrm>
        </p:spPr>
        <p:txBody>
          <a:bodyPr/>
          <a:lstStyle>
            <a:lvl1pPr marL="0" algn="ctr">
              <a:defRPr>
                <a:solidFill>
                  <a:srgbClr val="8E1E61"/>
                </a:solidFill>
              </a:defRPr>
            </a:lvl1pPr>
          </a:lstStyle>
          <a:p>
            <a:pPr lvl="0"/>
            <a:r>
              <a:rPr lang="en-US" noProof="0" dirty="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3" y="962079"/>
            <a:ext cx="2162175" cy="52371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962079"/>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E5ACB-E94A-479E-8FEE-4A56360921B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1434381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E5ACB-E94A-479E-8FEE-4A56360921B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1074959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E5ACB-E94A-479E-8FEE-4A56360921B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142467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E5ACB-E94A-479E-8FEE-4A56360921BC}"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269176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E5ACB-E94A-479E-8FEE-4A56360921BC}"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68691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E5ACB-E94A-479E-8FEE-4A56360921BC}"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1599366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E5ACB-E94A-479E-8FEE-4A56360921BC}"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3561721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E5ACB-E94A-479E-8FEE-4A56360921BC}"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354323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dirty="0" smtClean="0"/>
              <a:t>	Test</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E5ACB-E94A-479E-8FEE-4A56360921BC}"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2731709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E5ACB-E94A-479E-8FEE-4A56360921B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1464024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E5ACB-E94A-479E-8FEE-4A56360921B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B1683-C8AD-43F6-8A55-A8251124ECF6}" type="slidenum">
              <a:rPr lang="en-US" smtClean="0"/>
              <a:t>‹#›</a:t>
            </a:fld>
            <a:endParaRPr lang="en-US"/>
          </a:p>
        </p:txBody>
      </p:sp>
    </p:spTree>
    <p:extLst>
      <p:ext uri="{BB962C8B-B14F-4D97-AF65-F5344CB8AC3E}">
        <p14:creationId xmlns:p14="http://schemas.microsoft.com/office/powerpoint/2010/main" val="93335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1825" y="103188"/>
            <a:ext cx="7108825" cy="87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6"/>
          <p:cNvSpPr>
            <a:spLocks noChangeArrowheads="1"/>
          </p:cNvSpPr>
          <p:nvPr userDrawn="1"/>
        </p:nvSpPr>
        <p:spPr bwMode="auto">
          <a:xfrm>
            <a:off x="549275" y="1535113"/>
            <a:ext cx="8034338" cy="1182687"/>
          </a:xfrm>
          <a:prstGeom prst="rect">
            <a:avLst/>
          </a:prstGeom>
          <a:gradFill>
            <a:gsLst>
              <a:gs pos="2000">
                <a:schemeClr val="bg2">
                  <a:lumMod val="20000"/>
                  <a:lumOff val="80000"/>
                </a:schemeClr>
              </a:gs>
              <a:gs pos="100000">
                <a:srgbClr val="FDE2E4"/>
              </a:gs>
            </a:gsLst>
            <a:lin ang="5400000" scaled="0"/>
          </a:gradFill>
          <a:ln w="57150">
            <a:solidFill>
              <a:srgbClr val="C6006F"/>
            </a:solidFill>
            <a:miter lim="800000"/>
            <a:headEnd/>
            <a:tailEnd/>
          </a:ln>
          <a:effectLst/>
        </p:spPr>
        <p:txBody>
          <a:bodyPr/>
          <a:lstStyle/>
          <a:p>
            <a:pPr algn="ctr">
              <a:spcBef>
                <a:spcPct val="20000"/>
              </a:spcBef>
              <a:defRPr/>
            </a:pPr>
            <a:endParaRPr lang="en-US" sz="2400">
              <a:ln w="19050">
                <a:solidFill>
                  <a:prstClr val="black"/>
                </a:solidFill>
              </a:ln>
              <a:solidFill>
                <a:prstClr val="black"/>
              </a:solidFill>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5384" name="Rectangle 24"/>
          <p:cNvSpPr>
            <a:spLocks noGrp="1" noChangeArrowheads="1"/>
          </p:cNvSpPr>
          <p:nvPr>
            <p:ph type="ctrTitle" sz="quarter"/>
          </p:nvPr>
        </p:nvSpPr>
        <p:spPr>
          <a:xfrm>
            <a:off x="574675" y="1292225"/>
            <a:ext cx="7996238" cy="1470025"/>
          </a:xfrm>
        </p:spPr>
        <p:txBody>
          <a:bodyPr/>
          <a:lstStyle>
            <a:lvl1pPr marL="0" algn="ctr">
              <a:defRPr>
                <a:solidFill>
                  <a:srgbClr val="8E1E61"/>
                </a:solidFill>
              </a:defRPr>
            </a:lvl1pPr>
          </a:lstStyle>
          <a:p>
            <a:pPr lvl="0"/>
            <a:r>
              <a:rPr lang="en-US" noProof="0" dirty="0" smtClean="0"/>
              <a:t>Click to edit Master title style</a:t>
            </a:r>
          </a:p>
        </p:txBody>
      </p:sp>
    </p:spTree>
    <p:extLst>
      <p:ext uri="{BB962C8B-B14F-4D97-AF65-F5344CB8AC3E}">
        <p14:creationId xmlns:p14="http://schemas.microsoft.com/office/powerpoint/2010/main" val="2707015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83704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3963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31813" y="2057400"/>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67250" y="2057400"/>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83354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0684"/>
            <a:ext cx="8229600" cy="1143000"/>
          </a:xfrm>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92574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6550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92574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6550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41097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163034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569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9923"/>
            <a:ext cx="3008313" cy="1040317"/>
          </a:xfrm>
        </p:spPr>
        <p:txBody>
          <a:bodyPr anchor="b"/>
          <a:lstStyle>
            <a:lvl1pPr algn="l">
              <a:defRPr sz="2000" b="1"/>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009923"/>
            <a:ext cx="5111750" cy="53731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171974"/>
            <a:ext cx="3008313" cy="4199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2282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114545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952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11342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3" y="962079"/>
            <a:ext cx="2162175" cy="52371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962079"/>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1119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31813" y="2057400"/>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67250" y="2057400"/>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0684"/>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92574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6550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92574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6550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9923"/>
            <a:ext cx="3008313" cy="1040317"/>
          </a:xfrm>
        </p:spPr>
        <p:txBody>
          <a:bodyPr anchor="b"/>
          <a:lstStyle>
            <a:lvl1pPr algn="l">
              <a:defRPr sz="2000" b="1"/>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009923"/>
            <a:ext cx="5111750" cy="53731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171974"/>
            <a:ext cx="3008313" cy="4199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114545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0" y="838200"/>
            <a:ext cx="86312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	Click to edit Master title style</a:t>
            </a:r>
          </a:p>
        </p:txBody>
      </p:sp>
      <p:sp>
        <p:nvSpPr>
          <p:cNvPr id="1027" name="Rectangle 17"/>
          <p:cNvSpPr>
            <a:spLocks noGrp="1" noChangeArrowheads="1"/>
          </p:cNvSpPr>
          <p:nvPr>
            <p:ph type="body" idx="1"/>
          </p:nvPr>
        </p:nvSpPr>
        <p:spPr bwMode="auto">
          <a:xfrm>
            <a:off x="531813" y="2057400"/>
            <a:ext cx="8118475" cy="3946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28"/>
          <p:cNvSpPr txBox="1">
            <a:spLocks noChangeArrowheads="1"/>
          </p:cNvSpPr>
          <p:nvPr userDrawn="1"/>
        </p:nvSpPr>
        <p:spPr bwMode="auto">
          <a:xfrm>
            <a:off x="8340725" y="6284913"/>
            <a:ext cx="504825" cy="366712"/>
          </a:xfrm>
          <a:prstGeom prst="rect">
            <a:avLst/>
          </a:prstGeom>
          <a:noFill/>
          <a:ln w="9525">
            <a:noFill/>
            <a:miter lim="800000"/>
            <a:headEnd/>
            <a:tailEnd/>
          </a:ln>
        </p:spPr>
        <p:txBody>
          <a:bodyPr>
            <a:spAutoFit/>
          </a:bodyPr>
          <a:lstStyle/>
          <a:p>
            <a:pPr algn="ctr">
              <a:spcBef>
                <a:spcPct val="50000"/>
              </a:spcBef>
            </a:pPr>
            <a:fld id="{49C37B55-F87A-45E2-9AA5-9A555B8608F2}" type="slidenum">
              <a:rPr lang="en-CA">
                <a:solidFill>
                  <a:schemeClr val="bg1"/>
                </a:solidFill>
              </a:rPr>
              <a:pPr algn="ctr">
                <a:spcBef>
                  <a:spcPct val="50000"/>
                </a:spcBef>
              </a:pPr>
              <a:t>‹#›</a:t>
            </a:fld>
            <a:endParaRPr lang="en-CA">
              <a:solidFill>
                <a:schemeClr val="bg1"/>
              </a:solidFill>
            </a:endParaRPr>
          </a:p>
        </p:txBody>
      </p:sp>
      <p:cxnSp>
        <p:nvCxnSpPr>
          <p:cNvPr id="3" name="Straight Connector 2"/>
          <p:cNvCxnSpPr/>
          <p:nvPr userDrawn="1"/>
        </p:nvCxnSpPr>
        <p:spPr>
          <a:xfrm>
            <a:off x="533400" y="1695450"/>
            <a:ext cx="6488113" cy="0"/>
          </a:xfrm>
          <a:prstGeom prst="line">
            <a:avLst/>
          </a:prstGeom>
          <a:ln w="28575">
            <a:solidFill>
              <a:schemeClr val="tx2"/>
            </a:solidFill>
          </a:ln>
          <a:effectLst/>
        </p:spPr>
        <p:style>
          <a:lnRef idx="3">
            <a:schemeClr val="accent1"/>
          </a:lnRef>
          <a:fillRef idx="0">
            <a:schemeClr val="accent1"/>
          </a:fillRef>
          <a:effectRef idx="2">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marL="444500" indent="-444500" algn="l" rtl="0" eaLnBrk="0" fontAlgn="base" hangingPunct="0">
        <a:spcBef>
          <a:spcPct val="0"/>
        </a:spcBef>
        <a:spcAft>
          <a:spcPct val="0"/>
        </a:spcAft>
        <a:defRPr sz="3600" b="1">
          <a:solidFill>
            <a:srgbClr val="C6006F"/>
          </a:solidFill>
          <a:latin typeface="+mj-lt"/>
          <a:ea typeface="+mj-ea"/>
          <a:cs typeface="+mj-cs"/>
        </a:defRPr>
      </a:lvl1pPr>
      <a:lvl2pPr marL="444500" indent="-444500" algn="l" rtl="0" eaLnBrk="0" fontAlgn="base" hangingPunct="0">
        <a:spcBef>
          <a:spcPct val="0"/>
        </a:spcBef>
        <a:spcAft>
          <a:spcPct val="0"/>
        </a:spcAft>
        <a:defRPr sz="3600" b="1">
          <a:solidFill>
            <a:srgbClr val="C6006F"/>
          </a:solidFill>
          <a:latin typeface="Arial" charset="0"/>
        </a:defRPr>
      </a:lvl2pPr>
      <a:lvl3pPr marL="444500" indent="-444500" algn="l" rtl="0" eaLnBrk="0" fontAlgn="base" hangingPunct="0">
        <a:spcBef>
          <a:spcPct val="0"/>
        </a:spcBef>
        <a:spcAft>
          <a:spcPct val="0"/>
        </a:spcAft>
        <a:defRPr sz="3600" b="1">
          <a:solidFill>
            <a:srgbClr val="C6006F"/>
          </a:solidFill>
          <a:latin typeface="Arial" charset="0"/>
        </a:defRPr>
      </a:lvl3pPr>
      <a:lvl4pPr marL="444500" indent="-444500" algn="l" rtl="0" eaLnBrk="0" fontAlgn="base" hangingPunct="0">
        <a:spcBef>
          <a:spcPct val="0"/>
        </a:spcBef>
        <a:spcAft>
          <a:spcPct val="0"/>
        </a:spcAft>
        <a:defRPr sz="3600" b="1">
          <a:solidFill>
            <a:srgbClr val="C6006F"/>
          </a:solidFill>
          <a:latin typeface="Arial" charset="0"/>
        </a:defRPr>
      </a:lvl4pPr>
      <a:lvl5pPr marL="444500" indent="-444500" algn="l" rtl="0" eaLnBrk="0" fontAlgn="base" hangingPunct="0">
        <a:spcBef>
          <a:spcPct val="0"/>
        </a:spcBef>
        <a:spcAft>
          <a:spcPct val="0"/>
        </a:spcAft>
        <a:defRPr sz="3600" b="1">
          <a:solidFill>
            <a:srgbClr val="C6006F"/>
          </a:solidFill>
          <a:latin typeface="Arial" charset="0"/>
        </a:defRPr>
      </a:lvl5pPr>
      <a:lvl6pPr marL="901700" algn="l" rtl="0" fontAlgn="base">
        <a:spcBef>
          <a:spcPct val="0"/>
        </a:spcBef>
        <a:spcAft>
          <a:spcPct val="0"/>
        </a:spcAft>
        <a:defRPr sz="3600" b="1">
          <a:solidFill>
            <a:srgbClr val="0065BD"/>
          </a:solidFill>
          <a:latin typeface="Arial" charset="0"/>
        </a:defRPr>
      </a:lvl6pPr>
      <a:lvl7pPr marL="1358900" algn="l" rtl="0" fontAlgn="base">
        <a:spcBef>
          <a:spcPct val="0"/>
        </a:spcBef>
        <a:spcAft>
          <a:spcPct val="0"/>
        </a:spcAft>
        <a:defRPr sz="3600" b="1">
          <a:solidFill>
            <a:srgbClr val="0065BD"/>
          </a:solidFill>
          <a:latin typeface="Arial" charset="0"/>
        </a:defRPr>
      </a:lvl7pPr>
      <a:lvl8pPr marL="1816100" algn="l" rtl="0" fontAlgn="base">
        <a:spcBef>
          <a:spcPct val="0"/>
        </a:spcBef>
        <a:spcAft>
          <a:spcPct val="0"/>
        </a:spcAft>
        <a:defRPr sz="3600" b="1">
          <a:solidFill>
            <a:srgbClr val="0065BD"/>
          </a:solidFill>
          <a:latin typeface="Arial" charset="0"/>
        </a:defRPr>
      </a:lvl8pPr>
      <a:lvl9pPr marL="2273300" algn="l" rtl="0" fontAlgn="base">
        <a:spcBef>
          <a:spcPct val="0"/>
        </a:spcBef>
        <a:spcAft>
          <a:spcPct val="0"/>
        </a:spcAft>
        <a:defRPr sz="3600" b="1">
          <a:solidFill>
            <a:srgbClr val="0065BD"/>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E5ACB-E94A-479E-8FEE-4A56360921BC}" type="datetimeFigureOut">
              <a:rPr lang="en-US" smtClean="0"/>
              <a:t>8/9/2021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B1683-C8AD-43F6-8A55-A8251124ECF6}" type="slidenum">
              <a:rPr lang="en-US" smtClean="0"/>
              <a:t>‹#›</a:t>
            </a:fld>
            <a:endParaRPr lang="en-US"/>
          </a:p>
        </p:txBody>
      </p:sp>
    </p:spTree>
    <p:extLst>
      <p:ext uri="{BB962C8B-B14F-4D97-AF65-F5344CB8AC3E}">
        <p14:creationId xmlns:p14="http://schemas.microsoft.com/office/powerpoint/2010/main" val="395600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0" y="838200"/>
            <a:ext cx="863123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	Click to edit Master title style</a:t>
            </a:r>
          </a:p>
        </p:txBody>
      </p:sp>
      <p:sp>
        <p:nvSpPr>
          <p:cNvPr id="1027" name="Rectangle 17"/>
          <p:cNvSpPr>
            <a:spLocks noGrp="1" noChangeArrowheads="1"/>
          </p:cNvSpPr>
          <p:nvPr>
            <p:ph type="body" idx="1"/>
          </p:nvPr>
        </p:nvSpPr>
        <p:spPr bwMode="auto">
          <a:xfrm>
            <a:off x="531813" y="2057400"/>
            <a:ext cx="8118475" cy="394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28"/>
          <p:cNvSpPr txBox="1">
            <a:spLocks noChangeArrowheads="1"/>
          </p:cNvSpPr>
          <p:nvPr userDrawn="1"/>
        </p:nvSpPr>
        <p:spPr bwMode="auto">
          <a:xfrm>
            <a:off x="8340725" y="6284913"/>
            <a:ext cx="5048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fld id="{EA3D99A5-C117-431F-BAC6-1243EBAD9EA2}" type="slidenum">
              <a:rPr lang="en-CA" altLang="en-US">
                <a:solidFill>
                  <a:prstClr val="white"/>
                </a:solidFill>
              </a:rPr>
              <a:pPr algn="ctr" eaLnBrk="1" hangingPunct="1">
                <a:spcBef>
                  <a:spcPct val="50000"/>
                </a:spcBef>
              </a:pPr>
              <a:t>‹#›</a:t>
            </a:fld>
            <a:endParaRPr lang="en-CA" altLang="en-US">
              <a:solidFill>
                <a:prstClr val="white"/>
              </a:solidFill>
            </a:endParaRPr>
          </a:p>
        </p:txBody>
      </p:sp>
      <p:cxnSp>
        <p:nvCxnSpPr>
          <p:cNvPr id="3" name="Straight Connector 2"/>
          <p:cNvCxnSpPr/>
          <p:nvPr userDrawn="1"/>
        </p:nvCxnSpPr>
        <p:spPr>
          <a:xfrm>
            <a:off x="533400" y="1695450"/>
            <a:ext cx="6488113" cy="0"/>
          </a:xfrm>
          <a:prstGeom prst="line">
            <a:avLst/>
          </a:prstGeom>
          <a:ln w="28575">
            <a:solidFill>
              <a:schemeClr val="tx2"/>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31104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hdr="0" ftr="0" dt="0"/>
  <p:txStyles>
    <p:titleStyle>
      <a:lvl1pPr marL="444500" indent="-444500" algn="l" rtl="0" eaLnBrk="0" fontAlgn="base" hangingPunct="0">
        <a:spcBef>
          <a:spcPct val="0"/>
        </a:spcBef>
        <a:spcAft>
          <a:spcPct val="0"/>
        </a:spcAft>
        <a:defRPr sz="3600" b="1">
          <a:solidFill>
            <a:srgbClr val="C6006F"/>
          </a:solidFill>
          <a:latin typeface="+mj-lt"/>
          <a:ea typeface="+mj-ea"/>
          <a:cs typeface="+mj-cs"/>
        </a:defRPr>
      </a:lvl1pPr>
      <a:lvl2pPr marL="444500" indent="-444500" algn="l" rtl="0" eaLnBrk="0" fontAlgn="base" hangingPunct="0">
        <a:spcBef>
          <a:spcPct val="0"/>
        </a:spcBef>
        <a:spcAft>
          <a:spcPct val="0"/>
        </a:spcAft>
        <a:defRPr sz="3600" b="1">
          <a:solidFill>
            <a:srgbClr val="C6006F"/>
          </a:solidFill>
          <a:latin typeface="Arial" charset="0"/>
        </a:defRPr>
      </a:lvl2pPr>
      <a:lvl3pPr marL="444500" indent="-444500" algn="l" rtl="0" eaLnBrk="0" fontAlgn="base" hangingPunct="0">
        <a:spcBef>
          <a:spcPct val="0"/>
        </a:spcBef>
        <a:spcAft>
          <a:spcPct val="0"/>
        </a:spcAft>
        <a:defRPr sz="3600" b="1">
          <a:solidFill>
            <a:srgbClr val="C6006F"/>
          </a:solidFill>
          <a:latin typeface="Arial" charset="0"/>
        </a:defRPr>
      </a:lvl3pPr>
      <a:lvl4pPr marL="444500" indent="-444500" algn="l" rtl="0" eaLnBrk="0" fontAlgn="base" hangingPunct="0">
        <a:spcBef>
          <a:spcPct val="0"/>
        </a:spcBef>
        <a:spcAft>
          <a:spcPct val="0"/>
        </a:spcAft>
        <a:defRPr sz="3600" b="1">
          <a:solidFill>
            <a:srgbClr val="C6006F"/>
          </a:solidFill>
          <a:latin typeface="Arial" charset="0"/>
        </a:defRPr>
      </a:lvl4pPr>
      <a:lvl5pPr marL="444500" indent="-444500" algn="l" rtl="0" eaLnBrk="0" fontAlgn="base" hangingPunct="0">
        <a:spcBef>
          <a:spcPct val="0"/>
        </a:spcBef>
        <a:spcAft>
          <a:spcPct val="0"/>
        </a:spcAft>
        <a:defRPr sz="3600" b="1">
          <a:solidFill>
            <a:srgbClr val="C6006F"/>
          </a:solidFill>
          <a:latin typeface="Arial" charset="0"/>
        </a:defRPr>
      </a:lvl5pPr>
      <a:lvl6pPr marL="901700" algn="l" rtl="0" fontAlgn="base">
        <a:spcBef>
          <a:spcPct val="0"/>
        </a:spcBef>
        <a:spcAft>
          <a:spcPct val="0"/>
        </a:spcAft>
        <a:defRPr sz="3600" b="1">
          <a:solidFill>
            <a:srgbClr val="0065BD"/>
          </a:solidFill>
          <a:latin typeface="Arial" charset="0"/>
        </a:defRPr>
      </a:lvl6pPr>
      <a:lvl7pPr marL="1358900" algn="l" rtl="0" fontAlgn="base">
        <a:spcBef>
          <a:spcPct val="0"/>
        </a:spcBef>
        <a:spcAft>
          <a:spcPct val="0"/>
        </a:spcAft>
        <a:defRPr sz="3600" b="1">
          <a:solidFill>
            <a:srgbClr val="0065BD"/>
          </a:solidFill>
          <a:latin typeface="Arial" charset="0"/>
        </a:defRPr>
      </a:lvl7pPr>
      <a:lvl8pPr marL="1816100" algn="l" rtl="0" fontAlgn="base">
        <a:spcBef>
          <a:spcPct val="0"/>
        </a:spcBef>
        <a:spcAft>
          <a:spcPct val="0"/>
        </a:spcAft>
        <a:defRPr sz="3600" b="1">
          <a:solidFill>
            <a:srgbClr val="0065BD"/>
          </a:solidFill>
          <a:latin typeface="Arial" charset="0"/>
        </a:defRPr>
      </a:lvl8pPr>
      <a:lvl9pPr marL="2273300" algn="l" rtl="0" fontAlgn="base">
        <a:spcBef>
          <a:spcPct val="0"/>
        </a:spcBef>
        <a:spcAft>
          <a:spcPct val="0"/>
        </a:spcAft>
        <a:defRPr sz="3600" b="1">
          <a:solidFill>
            <a:srgbClr val="0065BD"/>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nnie.Chiang@ahs.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7.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6.wmf"/></Relationships>
</file>

<file path=ppt/slides/_rels/slide2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6.bin"/><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0.w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2" Type="http://schemas.openxmlformats.org/officeDocument/2006/relationships/hyperlink" Target="https://survey.albertahealthservices.ca/ABCSPresourcebinde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
          <p:cNvSpPr>
            <a:spLocks noGrp="1" noChangeArrowheads="1"/>
          </p:cNvSpPr>
          <p:nvPr>
            <p:ph type="ctrTitle"/>
          </p:nvPr>
        </p:nvSpPr>
        <p:spPr>
          <a:xfrm>
            <a:off x="574675" y="1403350"/>
            <a:ext cx="7996238" cy="1470025"/>
          </a:xfrm>
        </p:spPr>
        <p:txBody>
          <a:bodyPr/>
          <a:lstStyle/>
          <a:p>
            <a:pPr indent="0" eaLnBrk="1" hangingPunct="1"/>
            <a:r>
              <a:rPr lang="en-CA" altLang="en-US" sz="3200" dirty="0">
                <a:latin typeface="Calibri" panose="020F0502020204030204" pitchFamily="34" charset="0"/>
              </a:rPr>
              <a:t>Introduction to the Alberta Breast Cancer Screening Program (ABCSP)</a:t>
            </a:r>
            <a:endParaRPr lang="en-US" altLang="en-US" dirty="0"/>
          </a:p>
        </p:txBody>
      </p:sp>
      <p:sp>
        <p:nvSpPr>
          <p:cNvPr id="4" name="Rectangle 3"/>
          <p:cNvSpPr/>
          <p:nvPr/>
        </p:nvSpPr>
        <p:spPr>
          <a:xfrm>
            <a:off x="1201338" y="3467798"/>
            <a:ext cx="6484687" cy="646331"/>
          </a:xfrm>
          <a:prstGeom prst="rect">
            <a:avLst/>
          </a:prstGeom>
        </p:spPr>
        <p:txBody>
          <a:bodyPr wrap="square">
            <a:spAutoFit/>
          </a:bodyPr>
          <a:lstStyle/>
          <a:p>
            <a:pPr algn="ctr" eaLnBrk="1" hangingPunct="1">
              <a:defRPr/>
            </a:pPr>
            <a:r>
              <a:rPr lang="en-CA" dirty="0">
                <a:latin typeface="Calibri" panose="020F0502020204030204" pitchFamily="34" charset="0"/>
              </a:rPr>
              <a:t>Please contact Bonnie Chiang, ABCSP Program Manager</a:t>
            </a:r>
            <a:endParaRPr lang="en-CA" dirty="0" smtClean="0"/>
          </a:p>
          <a:p>
            <a:pPr algn="ctr" eaLnBrk="1" hangingPunct="1">
              <a:defRPr/>
            </a:pPr>
            <a:r>
              <a:rPr lang="en-CA" dirty="0">
                <a:latin typeface="Calibri" panose="020F0502020204030204" pitchFamily="34" charset="0"/>
              </a:rPr>
              <a:t>at </a:t>
            </a:r>
            <a:r>
              <a:rPr lang="en-CA" dirty="0">
                <a:latin typeface="Calibri" panose="020F0502020204030204" pitchFamily="34" charset="0"/>
                <a:hlinkClick r:id="rId3"/>
              </a:rPr>
              <a:t>Bonnie.Chiang@ahs.ca</a:t>
            </a:r>
            <a:r>
              <a:rPr lang="en-CA" dirty="0">
                <a:latin typeface="Calibri" panose="020F0502020204030204" pitchFamily="34" charset="0"/>
              </a:rPr>
              <a:t> if you have any questions</a:t>
            </a:r>
            <a:endParaRPr lang="en-CA" dirty="0"/>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15923" t="57031" r="9846" b="12311"/>
          <a:stretch>
            <a:fillRect/>
          </a:stretch>
        </p:blipFill>
        <p:spPr bwMode="auto">
          <a:xfrm>
            <a:off x="359007" y="4819614"/>
            <a:ext cx="8382000" cy="194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latin typeface="Calibri" panose="020F0502020204030204" pitchFamily="34" charset="0"/>
              </a:rPr>
              <a:t>Vision Statement</a:t>
            </a:r>
            <a:endParaRPr lang="en-US" dirty="0"/>
          </a:p>
        </p:txBody>
      </p:sp>
      <p:sp>
        <p:nvSpPr>
          <p:cNvPr id="3" name="Content Placeholder 2"/>
          <p:cNvSpPr>
            <a:spLocks noGrp="1"/>
          </p:cNvSpPr>
          <p:nvPr>
            <p:ph idx="1"/>
          </p:nvPr>
        </p:nvSpPr>
        <p:spPr/>
        <p:txBody>
          <a:bodyPr/>
          <a:lstStyle/>
          <a:p>
            <a:pPr marL="0" indent="0">
              <a:buNone/>
            </a:pPr>
            <a:r>
              <a:rPr lang="en-CA" dirty="0">
                <a:latin typeface="Calibri" panose="020F0502020204030204" pitchFamily="34" charset="0"/>
              </a:rPr>
              <a:t>The vision statement for the ABCSP is: </a:t>
            </a:r>
            <a:r>
              <a:rPr lang="en-CA" i="1" dirty="0">
                <a:latin typeface="Calibri" panose="020F0502020204030204" pitchFamily="34" charset="0"/>
              </a:rPr>
              <a:t>Breast Cancer Screening For Life</a:t>
            </a:r>
            <a:endParaRPr lang="en-US" dirty="0"/>
          </a:p>
        </p:txBody>
      </p:sp>
      <p:pic>
        <p:nvPicPr>
          <p:cNvPr id="4"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sp>
        <p:nvSpPr>
          <p:cNvPr id="5" name="Title 1"/>
          <p:cNvSpPr txBox="1">
            <a:spLocks/>
          </p:cNvSpPr>
          <p:nvPr/>
        </p:nvSpPr>
        <p:spPr bwMode="auto">
          <a:xfrm>
            <a:off x="19050" y="2972690"/>
            <a:ext cx="86312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444500" indent="-444500" algn="l" rtl="0" eaLnBrk="0" fontAlgn="base" hangingPunct="0">
              <a:spcBef>
                <a:spcPct val="0"/>
              </a:spcBef>
              <a:spcAft>
                <a:spcPct val="0"/>
              </a:spcAft>
              <a:defRPr sz="3600" b="1">
                <a:solidFill>
                  <a:srgbClr val="C6006F"/>
                </a:solidFill>
                <a:latin typeface="+mj-lt"/>
                <a:ea typeface="+mj-ea"/>
                <a:cs typeface="+mj-cs"/>
              </a:defRPr>
            </a:lvl1pPr>
            <a:lvl2pPr marL="444500" indent="-444500" algn="l" rtl="0" eaLnBrk="0" fontAlgn="base" hangingPunct="0">
              <a:spcBef>
                <a:spcPct val="0"/>
              </a:spcBef>
              <a:spcAft>
                <a:spcPct val="0"/>
              </a:spcAft>
              <a:defRPr sz="3600" b="1">
                <a:solidFill>
                  <a:srgbClr val="C6006F"/>
                </a:solidFill>
                <a:latin typeface="Arial" charset="0"/>
              </a:defRPr>
            </a:lvl2pPr>
            <a:lvl3pPr marL="444500" indent="-444500" algn="l" rtl="0" eaLnBrk="0" fontAlgn="base" hangingPunct="0">
              <a:spcBef>
                <a:spcPct val="0"/>
              </a:spcBef>
              <a:spcAft>
                <a:spcPct val="0"/>
              </a:spcAft>
              <a:defRPr sz="3600" b="1">
                <a:solidFill>
                  <a:srgbClr val="C6006F"/>
                </a:solidFill>
                <a:latin typeface="Arial" charset="0"/>
              </a:defRPr>
            </a:lvl3pPr>
            <a:lvl4pPr marL="444500" indent="-444500" algn="l" rtl="0" eaLnBrk="0" fontAlgn="base" hangingPunct="0">
              <a:spcBef>
                <a:spcPct val="0"/>
              </a:spcBef>
              <a:spcAft>
                <a:spcPct val="0"/>
              </a:spcAft>
              <a:defRPr sz="3600" b="1">
                <a:solidFill>
                  <a:srgbClr val="C6006F"/>
                </a:solidFill>
                <a:latin typeface="Arial" charset="0"/>
              </a:defRPr>
            </a:lvl4pPr>
            <a:lvl5pPr marL="444500" indent="-444500" algn="l" rtl="0" eaLnBrk="0" fontAlgn="base" hangingPunct="0">
              <a:spcBef>
                <a:spcPct val="0"/>
              </a:spcBef>
              <a:spcAft>
                <a:spcPct val="0"/>
              </a:spcAft>
              <a:defRPr sz="3600" b="1">
                <a:solidFill>
                  <a:srgbClr val="C6006F"/>
                </a:solidFill>
                <a:latin typeface="Arial" charset="0"/>
              </a:defRPr>
            </a:lvl5pPr>
            <a:lvl6pPr marL="901700" algn="l" rtl="0" fontAlgn="base">
              <a:spcBef>
                <a:spcPct val="0"/>
              </a:spcBef>
              <a:spcAft>
                <a:spcPct val="0"/>
              </a:spcAft>
              <a:defRPr sz="3600" b="1">
                <a:solidFill>
                  <a:srgbClr val="0065BD"/>
                </a:solidFill>
                <a:latin typeface="Arial" charset="0"/>
              </a:defRPr>
            </a:lvl6pPr>
            <a:lvl7pPr marL="1358900" algn="l" rtl="0" fontAlgn="base">
              <a:spcBef>
                <a:spcPct val="0"/>
              </a:spcBef>
              <a:spcAft>
                <a:spcPct val="0"/>
              </a:spcAft>
              <a:defRPr sz="3600" b="1">
                <a:solidFill>
                  <a:srgbClr val="0065BD"/>
                </a:solidFill>
                <a:latin typeface="Arial" charset="0"/>
              </a:defRPr>
            </a:lvl7pPr>
            <a:lvl8pPr marL="1816100" algn="l" rtl="0" fontAlgn="base">
              <a:spcBef>
                <a:spcPct val="0"/>
              </a:spcBef>
              <a:spcAft>
                <a:spcPct val="0"/>
              </a:spcAft>
              <a:defRPr sz="3600" b="1">
                <a:solidFill>
                  <a:srgbClr val="0065BD"/>
                </a:solidFill>
                <a:latin typeface="Arial" charset="0"/>
              </a:defRPr>
            </a:lvl8pPr>
            <a:lvl9pPr marL="2273300" algn="l" rtl="0" fontAlgn="base">
              <a:spcBef>
                <a:spcPct val="0"/>
              </a:spcBef>
              <a:spcAft>
                <a:spcPct val="0"/>
              </a:spcAft>
              <a:defRPr sz="3600" b="1">
                <a:solidFill>
                  <a:srgbClr val="0065BD"/>
                </a:solidFill>
                <a:latin typeface="Arial" charset="0"/>
              </a:defRPr>
            </a:lvl9pPr>
          </a:lstStyle>
          <a:p>
            <a:r>
              <a:rPr lang="en-US" kern="0" dirty="0" smtClean="0"/>
              <a:t>	</a:t>
            </a:r>
            <a:r>
              <a:rPr lang="en-US" u="sng" dirty="0">
                <a:latin typeface="Calibri" panose="020F0502020204030204" pitchFamily="34" charset="0"/>
              </a:rPr>
              <a:t>Mission Statement</a:t>
            </a:r>
            <a:endParaRPr lang="en-US" u="sng" dirty="0"/>
          </a:p>
        </p:txBody>
      </p:sp>
      <p:sp>
        <p:nvSpPr>
          <p:cNvPr id="8" name="Rectangle 7"/>
          <p:cNvSpPr txBox="1">
            <a:spLocks noChangeArrowheads="1"/>
          </p:cNvSpPr>
          <p:nvPr/>
        </p:nvSpPr>
        <p:spPr bwMode="auto">
          <a:xfrm>
            <a:off x="512763" y="4194349"/>
            <a:ext cx="8118475" cy="417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None/>
            </a:pPr>
            <a:r>
              <a:rPr lang="en-CA" kern="0" dirty="0">
                <a:latin typeface="Calibri" panose="020F0502020204030204" pitchFamily="34" charset="0"/>
              </a:rPr>
              <a:t>The ABCSP will promote </a:t>
            </a:r>
            <a:r>
              <a:rPr lang="en-CA" kern="0" dirty="0">
                <a:solidFill>
                  <a:schemeClr val="accent2">
                    <a:lumMod val="75000"/>
                  </a:schemeClr>
                </a:solidFill>
                <a:latin typeface="Calibri" panose="020F0502020204030204" pitchFamily="34" charset="0"/>
              </a:rPr>
              <a:t>health equity </a:t>
            </a:r>
            <a:r>
              <a:rPr lang="en-CA" kern="0" dirty="0">
                <a:latin typeface="Calibri" panose="020F0502020204030204" pitchFamily="34" charset="0"/>
              </a:rPr>
              <a:t>and </a:t>
            </a:r>
            <a:r>
              <a:rPr lang="en-CA" kern="0" dirty="0">
                <a:solidFill>
                  <a:schemeClr val="accent2">
                    <a:lumMod val="75000"/>
                  </a:schemeClr>
                </a:solidFill>
                <a:latin typeface="Calibri" panose="020F0502020204030204" pitchFamily="34" charset="0"/>
              </a:rPr>
              <a:t>increase breast cancer survival </a:t>
            </a:r>
            <a:r>
              <a:rPr lang="en-CA" kern="0" dirty="0">
                <a:latin typeface="Calibri" panose="020F0502020204030204" pitchFamily="34" charset="0"/>
              </a:rPr>
              <a:t>by providing a </a:t>
            </a:r>
            <a:r>
              <a:rPr lang="en-CA" kern="0" dirty="0">
                <a:solidFill>
                  <a:schemeClr val="accent2">
                    <a:lumMod val="75000"/>
                  </a:schemeClr>
                </a:solidFill>
                <a:latin typeface="Calibri" panose="020F0502020204030204" pitchFamily="34" charset="0"/>
              </a:rPr>
              <a:t>high quality</a:t>
            </a:r>
            <a:r>
              <a:rPr lang="en-CA" kern="0" dirty="0">
                <a:latin typeface="Calibri" panose="020F0502020204030204" pitchFamily="34" charset="0"/>
              </a:rPr>
              <a:t>, </a:t>
            </a:r>
            <a:r>
              <a:rPr lang="en-CA" kern="0" dirty="0">
                <a:solidFill>
                  <a:schemeClr val="accent2">
                    <a:lumMod val="75000"/>
                  </a:schemeClr>
                </a:solidFill>
                <a:latin typeface="Calibri" panose="020F0502020204030204" pitchFamily="34" charset="0"/>
              </a:rPr>
              <a:t>collaborative</a:t>
            </a:r>
            <a:r>
              <a:rPr lang="en-CA" kern="0" dirty="0">
                <a:latin typeface="Calibri" panose="020F0502020204030204" pitchFamily="34" charset="0"/>
              </a:rPr>
              <a:t> screening program that </a:t>
            </a:r>
            <a:r>
              <a:rPr lang="en-CA" kern="0" dirty="0">
                <a:solidFill>
                  <a:schemeClr val="accent2">
                    <a:lumMod val="75000"/>
                  </a:schemeClr>
                </a:solidFill>
                <a:latin typeface="Calibri" panose="020F0502020204030204" pitchFamily="34" charset="0"/>
              </a:rPr>
              <a:t>empowers</a:t>
            </a:r>
            <a:r>
              <a:rPr lang="en-CA" kern="0" dirty="0">
                <a:latin typeface="Calibri" panose="020F0502020204030204" pitchFamily="34" charset="0"/>
              </a:rPr>
              <a:t> women to make </a:t>
            </a:r>
            <a:r>
              <a:rPr lang="en-CA" kern="0" dirty="0">
                <a:solidFill>
                  <a:schemeClr val="accent2">
                    <a:lumMod val="75000"/>
                  </a:schemeClr>
                </a:solidFill>
                <a:latin typeface="Calibri" panose="020F0502020204030204" pitchFamily="34" charset="0"/>
              </a:rPr>
              <a:t>informed</a:t>
            </a:r>
            <a:r>
              <a:rPr lang="en-CA" kern="0" dirty="0">
                <a:latin typeface="Calibri" panose="020F0502020204030204" pitchFamily="34" charset="0"/>
              </a:rPr>
              <a:t> decisions about their breast health. </a:t>
            </a:r>
            <a:endParaRPr lang="en-US" kern="0" dirty="0"/>
          </a:p>
        </p:txBody>
      </p:sp>
      <p:pic>
        <p:nvPicPr>
          <p:cNvPr id="9" name="Picture 4" descr="http://192.185.76.191/~cecc/wp-content/uploads/2009/07/Mission-Stat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9273" y="3215133"/>
            <a:ext cx="1609044" cy="815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688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latin typeface="Calibri" panose="020F0502020204030204" pitchFamily="34" charset="0"/>
              </a:rPr>
              <a:t>ABCSP’s Strategic Goals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CA" dirty="0">
                <a:latin typeface="Calibri" panose="020F0502020204030204" pitchFamily="34" charset="0"/>
              </a:rPr>
              <a:t>70% of eligible population (50-74) will participate in breast cancer screening.</a:t>
            </a:r>
            <a:endParaRPr lang="en-CA" dirty="0" smtClean="0"/>
          </a:p>
          <a:p>
            <a:pPr marL="1257300" lvl="2" indent="-457200">
              <a:buFont typeface="+mj-lt"/>
              <a:buAutoNum type="alphaLcPeriod"/>
            </a:pPr>
            <a:r>
              <a:rPr lang="en-CA" dirty="0">
                <a:latin typeface="Calibri" panose="020F0502020204030204" pitchFamily="34" charset="0"/>
              </a:rPr>
              <a:t>2018-2019 rate is 64.9%</a:t>
            </a:r>
            <a:endParaRPr lang="en-US" dirty="0"/>
          </a:p>
          <a:p>
            <a:pPr marL="457200" lvl="0" indent="-457200">
              <a:buFont typeface="+mj-lt"/>
              <a:buAutoNum type="arabicPeriod"/>
            </a:pPr>
            <a:endParaRPr lang="en-CA" dirty="0" smtClean="0"/>
          </a:p>
          <a:p>
            <a:pPr marL="457200" lvl="0" indent="-457200">
              <a:buFont typeface="+mj-lt"/>
              <a:buAutoNum type="arabicPeriod"/>
            </a:pPr>
            <a:r>
              <a:rPr lang="en-CA" dirty="0">
                <a:latin typeface="Calibri" panose="020F0502020204030204" pitchFamily="34" charset="0"/>
              </a:rPr>
              <a:t>Through early detection, breast cancer screening will reduce breast cancer mortality by 30% for programmatic screeners. </a:t>
            </a:r>
            <a:endParaRPr lang="en-US" dirty="0"/>
          </a:p>
          <a:p>
            <a:endParaRPr lang="en-US" dirty="0"/>
          </a:p>
        </p:txBody>
      </p:sp>
      <p:pic>
        <p:nvPicPr>
          <p:cNvPr id="4"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spTree>
    <p:extLst>
      <p:ext uri="{BB962C8B-B14F-4D97-AF65-F5344CB8AC3E}">
        <p14:creationId xmlns:p14="http://schemas.microsoft.com/office/powerpoint/2010/main" val="3108383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4537"/>
            <a:ext cx="9144000" cy="1143000"/>
          </a:xfrm>
        </p:spPr>
        <p:txBody>
          <a:bodyPr/>
          <a:lstStyle/>
          <a:p>
            <a:r>
              <a:rPr lang="en-US" sz="1100" dirty="0" smtClean="0"/>
              <a:t>	</a:t>
            </a:r>
            <a:br>
              <a:rPr lang="en-US" sz="1100" dirty="0" smtClean="0"/>
            </a:br>
            <a:r>
              <a:rPr lang="en-US" sz="1100" dirty="0" smtClean="0"/>
              <a:t/>
            </a:r>
            <a:br>
              <a:rPr lang="en-US" sz="1100" dirty="0" smtClean="0"/>
            </a:br>
            <a:r>
              <a:rPr lang="en-US" sz="3400" dirty="0">
                <a:latin typeface="Calibri" panose="020F0502020204030204" pitchFamily="34" charset="0"/>
              </a:rPr>
              <a:t>Screening Participation</a:t>
            </a:r>
            <a:endParaRPr lang="en-US" sz="3400" dirty="0"/>
          </a:p>
        </p:txBody>
      </p:sp>
      <p:sp>
        <p:nvSpPr>
          <p:cNvPr id="3" name="Content Placeholder 2"/>
          <p:cNvSpPr>
            <a:spLocks noGrp="1"/>
          </p:cNvSpPr>
          <p:nvPr>
            <p:ph idx="1"/>
          </p:nvPr>
        </p:nvSpPr>
        <p:spPr>
          <a:xfrm>
            <a:off x="531813" y="1958247"/>
            <a:ext cx="3654597" cy="3946525"/>
          </a:xfrm>
        </p:spPr>
        <p:txBody>
          <a:bodyPr/>
          <a:lstStyle/>
          <a:p>
            <a:pPr marL="0" indent="0">
              <a:buNone/>
            </a:pPr>
            <a:r>
              <a:rPr lang="en-US" dirty="0">
                <a:latin typeface="Calibri" panose="020F0502020204030204" pitchFamily="34" charset="0"/>
              </a:rPr>
              <a:t>Percentage of women 50-74 who have a screening mammogram within a 30-month period (</a:t>
            </a:r>
            <a:r>
              <a:rPr lang="en-US" dirty="0" smtClean="0">
                <a:latin typeface="Calibri" panose="020F0502020204030204" pitchFamily="34" charset="0"/>
              </a:rPr>
              <a:t>2019-2020)</a:t>
            </a:r>
          </a:p>
          <a:p>
            <a:pPr marL="0" indent="0">
              <a:buNone/>
            </a:pPr>
            <a:r>
              <a:rPr lang="en-US" dirty="0" smtClean="0">
                <a:latin typeface="Calibri" panose="020F0502020204030204" pitchFamily="34" charset="0"/>
              </a:rPr>
              <a:t>64.9%</a:t>
            </a:r>
            <a:endParaRPr lang="en-US" dirty="0"/>
          </a:p>
        </p:txBody>
      </p:sp>
      <p:pic>
        <p:nvPicPr>
          <p:cNvPr id="6"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pic>
        <p:nvPicPr>
          <p:cNvPr id="7" name="Picture 6"/>
          <p:cNvPicPr>
            <a:picLocks noChangeAspect="1"/>
          </p:cNvPicPr>
          <p:nvPr/>
        </p:nvPicPr>
        <p:blipFill rotWithShape="1">
          <a:blip r:embed="rId4"/>
          <a:srcRect b="2337"/>
          <a:stretch/>
        </p:blipFill>
        <p:spPr>
          <a:xfrm>
            <a:off x="4718223" y="1754805"/>
            <a:ext cx="4012822" cy="5067053"/>
          </a:xfrm>
          <a:prstGeom prst="rect">
            <a:avLst/>
          </a:prstGeom>
        </p:spPr>
      </p:pic>
    </p:spTree>
    <p:extLst>
      <p:ext uri="{BB962C8B-B14F-4D97-AF65-F5344CB8AC3E}">
        <p14:creationId xmlns:p14="http://schemas.microsoft.com/office/powerpoint/2010/main" val="3788050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749300"/>
            <a:ext cx="8631238" cy="1143000"/>
          </a:xfrm>
        </p:spPr>
        <p:txBody>
          <a:bodyPr/>
          <a:lstStyle/>
          <a:p>
            <a:pPr eaLnBrk="1" hangingPunct="1"/>
            <a:r>
              <a:rPr lang="en-US" altLang="en-US" dirty="0" smtClean="0"/>
              <a:t>	</a:t>
            </a:r>
            <a:r>
              <a:rPr lang="en-US" altLang="en-US" dirty="0">
                <a:latin typeface="Calibri" panose="020F0502020204030204" pitchFamily="34" charset="0"/>
              </a:rPr>
              <a:t>Strategic Directions</a:t>
            </a:r>
            <a:endParaRPr lang="en-US" altLang="en-US" dirty="0" smtClean="0"/>
          </a:p>
        </p:txBody>
      </p:sp>
      <p:grpSp>
        <p:nvGrpSpPr>
          <p:cNvPr id="7" name="Group 1"/>
          <p:cNvGrpSpPr/>
          <p:nvPr/>
        </p:nvGrpSpPr>
        <p:grpSpPr>
          <a:xfrm>
            <a:off x="1308065" y="1892300"/>
            <a:ext cx="5566460" cy="4805955"/>
            <a:chOff x="0" y="0"/>
            <a:chExt cx="4800600" cy="4724400"/>
          </a:xfrm>
        </p:grpSpPr>
        <p:sp>
          <p:nvSpPr>
            <p:cNvPr id="8" name="Oval 2"/>
            <p:cNvSpPr/>
            <p:nvPr/>
          </p:nvSpPr>
          <p:spPr>
            <a:xfrm>
              <a:off x="0" y="0"/>
              <a:ext cx="4800600" cy="4724400"/>
            </a:xfrm>
            <a:prstGeom prst="ellipse">
              <a:avLst/>
            </a:prstGeom>
            <a:solidFill>
              <a:srgbClr val="FF53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3"/>
            <p:cNvSpPr/>
            <p:nvPr/>
          </p:nvSpPr>
          <p:spPr>
            <a:xfrm>
              <a:off x="1447800" y="1447800"/>
              <a:ext cx="1981200" cy="1828800"/>
            </a:xfrm>
            <a:prstGeom prst="ellipse">
              <a:avLst/>
            </a:prstGeom>
            <a:solidFill>
              <a:srgbClr val="FF53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5"/>
            <p:cNvSpPr txBox="1"/>
            <p:nvPr/>
          </p:nvSpPr>
          <p:spPr>
            <a:xfrm>
              <a:off x="1524000" y="1808602"/>
              <a:ext cx="1752600" cy="369332"/>
            </a:xfrm>
            <a:prstGeom prst="rect">
              <a:avLst/>
            </a:prstGeom>
            <a:noFill/>
          </p:spPr>
          <p:txBody>
            <a:bodyPr wrap="square" rtlCol="0">
              <a:noAutofit/>
            </a:bodyPr>
            <a:lstStyle/>
            <a:p>
              <a:pPr marL="0" marR="0" algn="ctr">
                <a:spcBef>
                  <a:spcPts val="0"/>
                </a:spcBef>
                <a:spcAft>
                  <a:spcPts val="0"/>
                </a:spcAft>
              </a:pPr>
              <a:r>
                <a:rPr lang="en-US" sz="28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Alberta</a:t>
              </a:r>
            </a:p>
            <a:p>
              <a:pPr marL="0" marR="0" algn="ctr">
                <a:spcBef>
                  <a:spcPts val="0"/>
                </a:spcBef>
                <a:spcAft>
                  <a:spcPts val="0"/>
                </a:spcAft>
              </a:pPr>
              <a:r>
                <a:rPr lang="en-US" sz="28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Women</a:t>
              </a:r>
              <a:endParaRPr lang="en-US" sz="2800" dirty="0">
                <a:effectLst/>
                <a:latin typeface="Times New Roman" panose="02020603050405020304" pitchFamily="18" charset="0"/>
                <a:ea typeface="Times New Roman" panose="02020603050405020304" pitchFamily="18" charset="0"/>
              </a:endParaRPr>
            </a:p>
          </p:txBody>
        </p:sp>
        <p:sp>
          <p:nvSpPr>
            <p:cNvPr id="11" name="TextBox 6"/>
            <p:cNvSpPr txBox="1"/>
            <p:nvPr/>
          </p:nvSpPr>
          <p:spPr>
            <a:xfrm>
              <a:off x="1485899" y="456381"/>
              <a:ext cx="1905000" cy="458020"/>
            </a:xfrm>
            <a:prstGeom prst="rect">
              <a:avLst/>
            </a:prstGeom>
            <a:noFill/>
          </p:spPr>
          <p:txBody>
            <a:bodyPr wrap="square" rtlCol="0">
              <a:noAutofit/>
            </a:bodyPr>
            <a:lstStyle/>
            <a:p>
              <a:pPr marL="0" marR="0" algn="ctr">
                <a:spcBef>
                  <a:spcPts val="0"/>
                </a:spcBef>
                <a:spcAft>
                  <a:spcPts val="0"/>
                </a:spcAft>
              </a:pPr>
              <a:r>
                <a:rPr lang="en-US"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a:t>
              </a:r>
              <a:r>
                <a:rPr lang="en-US" sz="2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Engage </a:t>
              </a:r>
              <a:r>
                <a:rPr lang="en-US" sz="2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Women</a:t>
              </a:r>
              <a:endParaRPr lang="en-US" sz="2200" dirty="0">
                <a:effectLst/>
                <a:latin typeface="Times New Roman" panose="02020603050405020304" pitchFamily="18" charset="0"/>
                <a:ea typeface="Times New Roman" panose="02020603050405020304" pitchFamily="18" charset="0"/>
              </a:endParaRPr>
            </a:p>
          </p:txBody>
        </p:sp>
        <p:sp>
          <p:nvSpPr>
            <p:cNvPr id="12" name="TextBox 7"/>
            <p:cNvSpPr txBox="1"/>
            <p:nvPr/>
          </p:nvSpPr>
          <p:spPr>
            <a:xfrm>
              <a:off x="968632" y="3623442"/>
              <a:ext cx="2939534" cy="469751"/>
            </a:xfrm>
            <a:prstGeom prst="rect">
              <a:avLst/>
            </a:prstGeom>
            <a:noFill/>
          </p:spPr>
          <p:txBody>
            <a:bodyPr wrap="square" rtlCol="0">
              <a:noAutofit/>
            </a:bodyPr>
            <a:lstStyle/>
            <a:p>
              <a:pPr marL="0" marR="0" algn="ctr">
                <a:spcBef>
                  <a:spcPts val="0"/>
                </a:spcBef>
                <a:spcAft>
                  <a:spcPts val="0"/>
                </a:spcAft>
              </a:pPr>
              <a:r>
                <a:rPr lang="en-US" sz="2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Enhance Program</a:t>
              </a:r>
            </a:p>
            <a:p>
              <a:pPr marL="0" marR="0" algn="ctr">
                <a:spcBef>
                  <a:spcPts val="0"/>
                </a:spcBef>
                <a:spcAft>
                  <a:spcPts val="0"/>
                </a:spcAft>
              </a:pPr>
              <a:r>
                <a:rPr lang="en-US" sz="2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Quality</a:t>
              </a:r>
              <a:endParaRPr lang="en-US" sz="2200" dirty="0">
                <a:effectLst/>
                <a:latin typeface="Times New Roman" panose="02020603050405020304" pitchFamily="18" charset="0"/>
                <a:ea typeface="Times New Roman" panose="02020603050405020304" pitchFamily="18" charset="0"/>
              </a:endParaRPr>
            </a:p>
          </p:txBody>
        </p:sp>
        <p:sp>
          <p:nvSpPr>
            <p:cNvPr id="14" name="TextBox 8"/>
            <p:cNvSpPr txBox="1"/>
            <p:nvPr/>
          </p:nvSpPr>
          <p:spPr>
            <a:xfrm rot="5400000">
              <a:off x="2948442" y="2233160"/>
              <a:ext cx="2256514" cy="369332"/>
            </a:xfrm>
            <a:prstGeom prst="rect">
              <a:avLst/>
            </a:prstGeom>
            <a:noFill/>
          </p:spPr>
          <p:txBody>
            <a:bodyPr wrap="square" rtlCol="0">
              <a:noAutofit/>
            </a:bodyPr>
            <a:lstStyle/>
            <a:p>
              <a:pPr marL="0" marR="0" algn="ctr">
                <a:spcBef>
                  <a:spcPts val="0"/>
                </a:spcBef>
                <a:spcAft>
                  <a:spcPts val="0"/>
                </a:spcAft>
              </a:pPr>
              <a:r>
                <a:rPr lang="en-US" sz="2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Build Partnerships</a:t>
              </a:r>
              <a:endParaRPr lang="en-US" sz="2200" dirty="0">
                <a:effectLst/>
                <a:latin typeface="Times New Roman" panose="02020603050405020304" pitchFamily="18" charset="0"/>
                <a:ea typeface="Times New Roman" panose="02020603050405020304" pitchFamily="18" charset="0"/>
              </a:endParaRPr>
            </a:p>
          </p:txBody>
        </p:sp>
        <p:sp>
          <p:nvSpPr>
            <p:cNvPr id="15" name="TextBox 9"/>
            <p:cNvSpPr txBox="1"/>
            <p:nvPr/>
          </p:nvSpPr>
          <p:spPr>
            <a:xfrm rot="16200000">
              <a:off x="-457277" y="2181881"/>
              <a:ext cx="2731688" cy="369332"/>
            </a:xfrm>
            <a:prstGeom prst="rect">
              <a:avLst/>
            </a:prstGeom>
            <a:noFill/>
          </p:spPr>
          <p:txBody>
            <a:bodyPr wrap="square" rtlCol="0">
              <a:noAutofit/>
            </a:bodyPr>
            <a:lstStyle/>
            <a:p>
              <a:pPr marL="0" marR="0" algn="ctr">
                <a:spcBef>
                  <a:spcPts val="0"/>
                </a:spcBef>
                <a:spcAft>
                  <a:spcPts val="0"/>
                </a:spcAft>
              </a:pPr>
              <a:r>
                <a:rPr lang="en-US" sz="2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Participate </a:t>
              </a:r>
              <a:r>
                <a:rPr lang="en-US" sz="2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Research</a:t>
              </a:r>
              <a:endParaRPr lang="en-US" sz="2200" dirty="0">
                <a:effectLst/>
                <a:latin typeface="Times New Roman" panose="02020603050405020304" pitchFamily="18" charset="0"/>
                <a:ea typeface="Times New Roman" panose="02020603050405020304" pitchFamily="18" charset="0"/>
              </a:endParaRPr>
            </a:p>
          </p:txBody>
        </p:sp>
      </p:grpSp>
      <p:pic>
        <p:nvPicPr>
          <p:cNvPr id="13"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spTree>
    <p:extLst>
      <p:ext uri="{BB962C8B-B14F-4D97-AF65-F5344CB8AC3E}">
        <p14:creationId xmlns:p14="http://schemas.microsoft.com/office/powerpoint/2010/main" val="2256888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6763"/>
            <a:ext cx="8893629" cy="1143000"/>
          </a:xfrm>
        </p:spPr>
        <p:txBody>
          <a:bodyPr/>
          <a:lstStyle/>
          <a:p>
            <a:r>
              <a:rPr lang="en-US" sz="1100" dirty="0" smtClean="0"/>
              <a:t>	</a:t>
            </a:r>
            <a:br>
              <a:rPr lang="en-US" sz="1100" dirty="0" smtClean="0"/>
            </a:br>
            <a:r>
              <a:rPr lang="en-US" dirty="0">
                <a:latin typeface="Calibri" panose="020F0502020204030204" pitchFamily="34" charset="0"/>
              </a:rPr>
              <a:t>1) Engage Women</a:t>
            </a:r>
            <a:endParaRPr lang="en-US" dirty="0"/>
          </a:p>
        </p:txBody>
      </p:sp>
      <p:sp>
        <p:nvSpPr>
          <p:cNvPr id="3" name="Content Placeholder 2"/>
          <p:cNvSpPr>
            <a:spLocks noGrp="1"/>
          </p:cNvSpPr>
          <p:nvPr>
            <p:ph idx="1"/>
          </p:nvPr>
        </p:nvSpPr>
        <p:spPr>
          <a:xfrm>
            <a:off x="531813" y="1909764"/>
            <a:ext cx="8118475" cy="4094162"/>
          </a:xfrm>
        </p:spPr>
        <p:txBody>
          <a:bodyPr/>
          <a:lstStyle/>
          <a:p>
            <a:r>
              <a:rPr lang="en-CA" dirty="0">
                <a:latin typeface="Calibri" panose="020F0502020204030204" pitchFamily="34" charset="0"/>
              </a:rPr>
              <a:t>Enable eligible women to make informed decisions about screening</a:t>
            </a:r>
            <a:endParaRPr lang="en-CA" dirty="0" smtClean="0"/>
          </a:p>
          <a:p>
            <a:pPr lvl="1"/>
            <a:r>
              <a:rPr lang="en-CA" dirty="0">
                <a:latin typeface="Calibri" panose="020F0502020204030204" pitchFamily="34" charset="0"/>
                <a:ea typeface="+mn-ea"/>
                <a:cs typeface="+mn-cs"/>
              </a:rPr>
              <a:t>Reminder letters</a:t>
            </a:r>
            <a:endParaRPr lang="en-CA" dirty="0" smtClean="0">
              <a:ea typeface="+mn-ea"/>
              <a:cs typeface="+mn-cs"/>
            </a:endParaRPr>
          </a:p>
          <a:p>
            <a:pPr lvl="1"/>
            <a:r>
              <a:rPr lang="en-CA" dirty="0">
                <a:latin typeface="Calibri" panose="020F0502020204030204" pitchFamily="34" charset="0"/>
                <a:ea typeface="+mn-ea"/>
                <a:cs typeface="+mn-cs"/>
              </a:rPr>
              <a:t>Breast density info on website</a:t>
            </a:r>
            <a:endParaRPr lang="en-CA" dirty="0" smtClean="0">
              <a:ea typeface="+mn-ea"/>
              <a:cs typeface="+mn-cs"/>
            </a:endParaRPr>
          </a:p>
          <a:p>
            <a:pPr lvl="1"/>
            <a:r>
              <a:rPr lang="en-CA" dirty="0">
                <a:latin typeface="Calibri" panose="020F0502020204030204" pitchFamily="34" charset="0"/>
                <a:ea typeface="+mn-ea"/>
                <a:cs typeface="+mn-cs"/>
              </a:rPr>
              <a:t>Decision aid</a:t>
            </a:r>
            <a:endParaRPr lang="en-CA" dirty="0" smtClean="0">
              <a:ea typeface="+mn-ea"/>
              <a:cs typeface="+mn-cs"/>
            </a:endParaRPr>
          </a:p>
          <a:p>
            <a:pPr lvl="1"/>
            <a:r>
              <a:rPr lang="en-CA" dirty="0">
                <a:latin typeface="Calibri" panose="020F0502020204030204" pitchFamily="34" charset="0"/>
                <a:ea typeface="+mn-ea"/>
                <a:cs typeface="+mn-cs"/>
              </a:rPr>
              <a:t>Facility lists</a:t>
            </a:r>
            <a:endParaRPr lang="en-CA" dirty="0" smtClean="0">
              <a:ea typeface="+mn-ea"/>
              <a:cs typeface="+mn-cs"/>
            </a:endParaRPr>
          </a:p>
          <a:p>
            <a:pPr lvl="1"/>
            <a:r>
              <a:rPr lang="en-CA" dirty="0">
                <a:latin typeface="Calibri" panose="020F0502020204030204" pitchFamily="34" charset="0"/>
                <a:ea typeface="+mn-ea"/>
                <a:cs typeface="+mn-cs"/>
              </a:rPr>
              <a:t>Call number</a:t>
            </a:r>
            <a:endParaRPr lang="en-CA" dirty="0" smtClean="0">
              <a:ea typeface="+mn-ea"/>
              <a:cs typeface="+mn-cs"/>
            </a:endParaRPr>
          </a:p>
          <a:p>
            <a:r>
              <a:rPr lang="en-US" dirty="0">
                <a:latin typeface="Calibri" panose="020F0502020204030204" pitchFamily="34" charset="0"/>
              </a:rPr>
              <a:t>Engagement </a:t>
            </a:r>
            <a:r>
              <a:rPr lang="en-US" dirty="0">
                <a:latin typeface="Calibri" panose="020F0502020204030204" pitchFamily="34" charset="0"/>
                <a:sym typeface="Wingdings" panose="05000000000000000000" pitchFamily="2" charset="2"/>
              </a:rPr>
              <a:t> how to do this better?</a:t>
            </a:r>
            <a:endParaRPr lang="en-US" dirty="0">
              <a:ea typeface="+mn-ea"/>
              <a:cs typeface="+mn-cs"/>
            </a:endParaRPr>
          </a:p>
          <a:p>
            <a:endParaRPr lang="en-US" dirty="0"/>
          </a:p>
          <a:p>
            <a:endParaRPr lang="en-US" dirty="0"/>
          </a:p>
        </p:txBody>
      </p:sp>
      <p:pic>
        <p:nvPicPr>
          <p:cNvPr id="6"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pic>
        <p:nvPicPr>
          <p:cNvPr id="4098" name="Picture 2" descr="http://www.vacationrentalmarketingblog.com/wp-content/uploads/2012/06/openlet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326" y="2665641"/>
            <a:ext cx="2438400"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4951142" y="6642556"/>
            <a:ext cx="4572000" cy="215444"/>
          </a:xfrm>
          <a:prstGeom prst="rect">
            <a:avLst/>
          </a:prstGeom>
        </p:spPr>
        <p:txBody>
          <a:bodyPr>
            <a:spAutoFit/>
          </a:bodyPr>
          <a:lstStyle/>
          <a:p>
            <a:r>
              <a:rPr lang="en-US" sz="800" dirty="0">
                <a:latin typeface="Calibri" panose="020F0502020204030204" pitchFamily="34" charset="0"/>
              </a:rPr>
              <a:t>http://www.vacationrentalmarketingblog.com/wp-content/uploads/2012/06/openletter.png</a:t>
            </a:r>
            <a:endParaRPr lang="en-US" sz="800" dirty="0"/>
          </a:p>
        </p:txBody>
      </p:sp>
    </p:spTree>
    <p:extLst>
      <p:ext uri="{BB962C8B-B14F-4D97-AF65-F5344CB8AC3E}">
        <p14:creationId xmlns:p14="http://schemas.microsoft.com/office/powerpoint/2010/main" val="1678375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latin typeface="Calibri" panose="020F0502020204030204" pitchFamily="34" charset="0"/>
              </a:rPr>
              <a:t>1) Engage Women</a:t>
            </a:r>
            <a:endParaRPr lang="en-US" dirty="0"/>
          </a:p>
        </p:txBody>
      </p:sp>
      <p:sp>
        <p:nvSpPr>
          <p:cNvPr id="3" name="Content Placeholder 2"/>
          <p:cNvSpPr>
            <a:spLocks noGrp="1"/>
          </p:cNvSpPr>
          <p:nvPr>
            <p:ph idx="1"/>
          </p:nvPr>
        </p:nvSpPr>
        <p:spPr>
          <a:xfrm>
            <a:off x="531813" y="2057400"/>
            <a:ext cx="8118475" cy="4585156"/>
          </a:xfrm>
        </p:spPr>
        <p:txBody>
          <a:bodyPr/>
          <a:lstStyle/>
          <a:p>
            <a:r>
              <a:rPr lang="en-CA" dirty="0">
                <a:latin typeface="Calibri" panose="020F0502020204030204" pitchFamily="34" charset="0"/>
              </a:rPr>
              <a:t>Determine the role of personalized risk stratification in breast cancer screening in Alberta</a:t>
            </a:r>
            <a:endParaRPr lang="en-CA" dirty="0"/>
          </a:p>
          <a:p>
            <a:pPr lvl="1"/>
            <a:r>
              <a:rPr lang="en-US" dirty="0">
                <a:latin typeface="Calibri" panose="020F0502020204030204" pitchFamily="34" charset="0"/>
              </a:rPr>
              <a:t>High risk differentiation</a:t>
            </a:r>
            <a:endParaRPr lang="en-US" dirty="0" smtClean="0"/>
          </a:p>
          <a:p>
            <a:pPr lvl="2"/>
            <a:r>
              <a:rPr lang="en-US" dirty="0">
                <a:latin typeface="Calibri" panose="020F0502020204030204" pitchFamily="34" charset="0"/>
              </a:rPr>
              <a:t>Genetics</a:t>
            </a:r>
            <a:endParaRPr lang="en-US" dirty="0" smtClean="0"/>
          </a:p>
          <a:p>
            <a:pPr lvl="2"/>
            <a:r>
              <a:rPr lang="en-US" dirty="0">
                <a:latin typeface="Calibri" panose="020F0502020204030204" pitchFamily="34" charset="0"/>
              </a:rPr>
              <a:t>Family history</a:t>
            </a:r>
            <a:endParaRPr lang="en-US" dirty="0" smtClean="0"/>
          </a:p>
          <a:p>
            <a:pPr lvl="2"/>
            <a:r>
              <a:rPr lang="en-US" dirty="0">
                <a:latin typeface="Calibri" panose="020F0502020204030204" pitchFamily="34" charset="0"/>
              </a:rPr>
              <a:t>Chest wall radiation</a:t>
            </a:r>
            <a:endParaRPr lang="en-US" dirty="0" smtClean="0"/>
          </a:p>
          <a:p>
            <a:pPr lvl="2"/>
            <a:r>
              <a:rPr lang="en-US" dirty="0">
                <a:latin typeface="Calibri" panose="020F0502020204030204" pitchFamily="34" charset="0"/>
              </a:rPr>
              <a:t>Benign breast disease</a:t>
            </a:r>
            <a:endParaRPr lang="en-US" dirty="0" smtClean="0"/>
          </a:p>
          <a:p>
            <a:pPr lvl="1"/>
            <a:r>
              <a:rPr lang="en-US" dirty="0">
                <a:latin typeface="Calibri" panose="020F0502020204030204" pitchFamily="34" charset="0"/>
              </a:rPr>
              <a:t>Elevated/Intermediate risk</a:t>
            </a:r>
            <a:endParaRPr lang="en-US" dirty="0" smtClean="0"/>
          </a:p>
          <a:p>
            <a:pPr lvl="2"/>
            <a:r>
              <a:rPr lang="en-US" dirty="0">
                <a:latin typeface="Calibri" panose="020F0502020204030204" pitchFamily="34" charset="0"/>
              </a:rPr>
              <a:t>Breast density</a:t>
            </a:r>
            <a:endParaRPr lang="en-US" dirty="0" smtClean="0"/>
          </a:p>
          <a:p>
            <a:r>
              <a:rPr lang="en-US" dirty="0">
                <a:latin typeface="Calibri" panose="020F0502020204030204" pitchFamily="34" charset="0"/>
              </a:rPr>
              <a:t>Survivorship</a:t>
            </a:r>
            <a:endParaRPr lang="en-US" dirty="0"/>
          </a:p>
          <a:p>
            <a:endParaRPr lang="en-US" dirty="0"/>
          </a:p>
        </p:txBody>
      </p:sp>
      <p:pic>
        <p:nvPicPr>
          <p:cNvPr id="4"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pic>
        <p:nvPicPr>
          <p:cNvPr id="2050" name="Picture 2" descr="https://www.geneyouin.ca/wp-content/uploads/2013/09/breast_cancer_heli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563" y="3129515"/>
            <a:ext cx="1466850" cy="30480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00361" y="6642556"/>
            <a:ext cx="4572000" cy="215444"/>
          </a:xfrm>
          <a:prstGeom prst="rect">
            <a:avLst/>
          </a:prstGeom>
        </p:spPr>
        <p:txBody>
          <a:bodyPr>
            <a:spAutoFit/>
          </a:bodyPr>
          <a:lstStyle/>
          <a:p>
            <a:r>
              <a:rPr lang="en-US" sz="800" dirty="0">
                <a:latin typeface="Calibri" panose="020F0502020204030204" pitchFamily="34" charset="0"/>
              </a:rPr>
              <a:t>https://www.geneyouin.ca/wp-content/uploads/2013/09/breast_cancer_helix.png</a:t>
            </a:r>
            <a:endParaRPr lang="en-US" sz="800" dirty="0"/>
          </a:p>
        </p:txBody>
      </p:sp>
    </p:spTree>
    <p:extLst>
      <p:ext uri="{BB962C8B-B14F-4D97-AF65-F5344CB8AC3E}">
        <p14:creationId xmlns:p14="http://schemas.microsoft.com/office/powerpoint/2010/main" val="604751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00" dirty="0" smtClean="0"/>
              <a:t>	</a:t>
            </a:r>
            <a:r>
              <a:rPr lang="en-US" sz="1100" dirty="0">
                <a:latin typeface="Calibri" panose="020F0502020204030204" pitchFamily="34" charset="0"/>
              </a:rPr>
              <a:t>1. Engage Women</a:t>
            </a:r>
            <a:br>
              <a:rPr lang="en-US" sz="1100" dirty="0">
                <a:latin typeface="Calibri" panose="020F0502020204030204" pitchFamily="34" charset="0"/>
              </a:rPr>
            </a:br>
            <a:r>
              <a:rPr lang="en-US" dirty="0">
                <a:latin typeface="Calibri" panose="020F0502020204030204" pitchFamily="34" charset="0"/>
              </a:rPr>
              <a:t>Age Distribution, 2013 and 2014</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363343" y="1908070"/>
            <a:ext cx="8530285" cy="4424929"/>
          </a:xfrm>
          <a:prstGeom prst="rect">
            <a:avLst/>
          </a:prstGeom>
        </p:spPr>
      </p:pic>
      <p:sp>
        <p:nvSpPr>
          <p:cNvPr id="6" name="Rectangle 5"/>
          <p:cNvSpPr/>
          <p:nvPr/>
        </p:nvSpPr>
        <p:spPr>
          <a:xfrm>
            <a:off x="3156857" y="6642556"/>
            <a:ext cx="5987143" cy="215444"/>
          </a:xfrm>
          <a:prstGeom prst="rect">
            <a:avLst/>
          </a:prstGeom>
        </p:spPr>
        <p:txBody>
          <a:bodyPr wrap="square">
            <a:spAutoFit/>
          </a:bodyPr>
          <a:lstStyle/>
          <a:p>
            <a:r>
              <a:rPr lang="en-US" sz="800" dirty="0" smtClean="0"/>
              <a:t>Breast Cancer Screening in Canada: Monitoring &amp; Evaluation of Quality Indicators – Canadian Partnership Against Cancer</a:t>
            </a:r>
            <a:endParaRPr lang="en-US" sz="800" dirty="0"/>
          </a:p>
        </p:txBody>
      </p:sp>
      <p:pic>
        <p:nvPicPr>
          <p:cNvPr id="7" name="Picture 43"/>
          <p:cNvPicPr>
            <a:picLocks noChangeAspect="1" noChangeArrowheads="1"/>
          </p:cNvPicPr>
          <p:nvPr/>
        </p:nvPicPr>
        <p:blipFill>
          <a:blip r:embed="rId4" cstate="print"/>
          <a:srcRect/>
          <a:stretch>
            <a:fillRect/>
          </a:stretch>
        </p:blipFill>
        <p:spPr bwMode="auto">
          <a:xfrm>
            <a:off x="631825" y="103188"/>
            <a:ext cx="7108825" cy="879475"/>
          </a:xfrm>
          <a:prstGeom prst="rect">
            <a:avLst/>
          </a:prstGeom>
          <a:noFill/>
          <a:ln w="9525">
            <a:noFill/>
            <a:miter lim="800000"/>
            <a:headEnd/>
            <a:tailEnd/>
          </a:ln>
        </p:spPr>
      </p:pic>
    </p:spTree>
    <p:extLst>
      <p:ext uri="{BB962C8B-B14F-4D97-AF65-F5344CB8AC3E}">
        <p14:creationId xmlns:p14="http://schemas.microsoft.com/office/powerpoint/2010/main" val="34461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sz="1100" dirty="0" smtClean="0"/>
              <a:t>	 </a:t>
            </a:r>
            <a:r>
              <a:rPr lang="en-US" dirty="0">
                <a:latin typeface="Calibri" panose="020F0502020204030204" pitchFamily="34" charset="0"/>
              </a:rPr>
              <a:t>2) Build Partnerships</a:t>
            </a:r>
            <a:endParaRPr lang="en-US" dirty="0"/>
          </a:p>
        </p:txBody>
      </p:sp>
      <p:sp>
        <p:nvSpPr>
          <p:cNvPr id="3" name="Content Placeholder 2"/>
          <p:cNvSpPr>
            <a:spLocks noGrp="1"/>
          </p:cNvSpPr>
          <p:nvPr>
            <p:ph idx="1"/>
          </p:nvPr>
        </p:nvSpPr>
        <p:spPr/>
        <p:txBody>
          <a:bodyPr/>
          <a:lstStyle/>
          <a:p>
            <a:r>
              <a:rPr lang="en-CA" dirty="0">
                <a:latin typeface="Calibri" panose="020F0502020204030204" pitchFamily="34" charset="0"/>
              </a:rPr>
              <a:t>Develop new and/or improve collaborations with partners to address equity and decrease disparities in breast cancer screening.</a:t>
            </a:r>
            <a:endParaRPr lang="en-CA" dirty="0" smtClean="0"/>
          </a:p>
          <a:p>
            <a:pPr lvl="1"/>
            <a:endParaRPr lang="en-US" dirty="0"/>
          </a:p>
        </p:txBody>
      </p:sp>
      <p:pic>
        <p:nvPicPr>
          <p:cNvPr id="6"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pic>
        <p:nvPicPr>
          <p:cNvPr id="3074" name="Picture 2" descr="http://www.communityview.ca/images/2014_health_equity_SHR_health_equi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484" y="3295671"/>
            <a:ext cx="5041031" cy="356232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9050" y="6642556"/>
            <a:ext cx="4572000" cy="215444"/>
          </a:xfrm>
          <a:prstGeom prst="rect">
            <a:avLst/>
          </a:prstGeom>
        </p:spPr>
        <p:txBody>
          <a:bodyPr>
            <a:spAutoFit/>
          </a:bodyPr>
          <a:lstStyle/>
          <a:p>
            <a:r>
              <a:rPr lang="en-US" sz="800" dirty="0">
                <a:latin typeface="Calibri" panose="020F0502020204030204" pitchFamily="34" charset="0"/>
              </a:rPr>
              <a:t>http://www.communityview.ca/images/2014_health_equity_SHR_health_equity.png</a:t>
            </a:r>
            <a:endParaRPr lang="en-US" sz="800" dirty="0"/>
          </a:p>
        </p:txBody>
      </p:sp>
    </p:spTree>
    <p:extLst>
      <p:ext uri="{BB962C8B-B14F-4D97-AF65-F5344CB8AC3E}">
        <p14:creationId xmlns:p14="http://schemas.microsoft.com/office/powerpoint/2010/main" val="556677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sz="1100" dirty="0" smtClean="0"/>
              <a:t>	</a:t>
            </a:r>
            <a:r>
              <a:rPr lang="en-US" sz="1100" dirty="0"/>
              <a:t> 2. Build Partnerships </a:t>
            </a:r>
            <a:r>
              <a:rPr lang="en-US" sz="1100" dirty="0" smtClean="0"/>
              <a:t/>
            </a:r>
            <a:br>
              <a:rPr lang="en-US" sz="1100" dirty="0" smtClean="0"/>
            </a:br>
            <a:r>
              <a:rPr lang="en-US" sz="3200" dirty="0" smtClean="0"/>
              <a:t>Ever Growing Collaborations</a:t>
            </a:r>
            <a:endParaRPr lang="en-US" sz="3200" dirty="0"/>
          </a:p>
        </p:txBody>
      </p:sp>
      <p:pic>
        <p:nvPicPr>
          <p:cNvPr id="6"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val="2106714634"/>
              </p:ext>
            </p:extLst>
          </p:nvPr>
        </p:nvGraphicFramePr>
        <p:xfrm>
          <a:off x="-143073" y="2152177"/>
          <a:ext cx="6456556" cy="4357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371357043"/>
              </p:ext>
            </p:extLst>
          </p:nvPr>
        </p:nvGraphicFramePr>
        <p:xfrm>
          <a:off x="3879917" y="1955097"/>
          <a:ext cx="5189030" cy="36507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ext uri="{D42A27DB-BD31-4B8C-83A1-F6EECF244321}">
                <p14:modId xmlns:p14="http://schemas.microsoft.com/office/powerpoint/2010/main" val="2315260144"/>
              </p:ext>
            </p:extLst>
          </p:nvPr>
        </p:nvGraphicFramePr>
        <p:xfrm>
          <a:off x="1708023" y="3100030"/>
          <a:ext cx="2776654" cy="261743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TextBox 8"/>
          <p:cNvSpPr txBox="1"/>
          <p:nvPr/>
        </p:nvSpPr>
        <p:spPr>
          <a:xfrm rot="3329890">
            <a:off x="87390" y="5462995"/>
            <a:ext cx="2074128" cy="285773"/>
          </a:xfrm>
          <a:prstGeom prst="rect">
            <a:avLst/>
          </a:prstGeom>
          <a:noFill/>
        </p:spPr>
        <p:txBody>
          <a:bodyPr wrap="square" rtlCol="0">
            <a:prstTxWarp prst="textArchDown">
              <a:avLst>
                <a:gd name="adj" fmla="val 20488445"/>
              </a:avLst>
            </a:prstTxWarp>
            <a:spAutoFit/>
          </a:bodyPr>
          <a:lstStyle/>
          <a:p>
            <a:pPr algn="ctr"/>
            <a:r>
              <a:rPr lang="en-US" dirty="0" smtClean="0"/>
              <a:t>Engage Women</a:t>
            </a:r>
            <a:endParaRPr lang="en-US" dirty="0"/>
          </a:p>
        </p:txBody>
      </p:sp>
      <p:sp>
        <p:nvSpPr>
          <p:cNvPr id="3" name="TextBox 2"/>
          <p:cNvSpPr txBox="1"/>
          <p:nvPr/>
        </p:nvSpPr>
        <p:spPr>
          <a:xfrm rot="18475188">
            <a:off x="-55797" y="2670920"/>
            <a:ext cx="2938536" cy="429962"/>
          </a:xfrm>
          <a:prstGeom prst="rect">
            <a:avLst/>
          </a:prstGeom>
          <a:noFill/>
        </p:spPr>
        <p:txBody>
          <a:bodyPr wrap="square" rtlCol="0">
            <a:prstTxWarp prst="textArchUp">
              <a:avLst/>
            </a:prstTxWarp>
            <a:spAutoFit/>
          </a:bodyPr>
          <a:lstStyle/>
          <a:p>
            <a:pPr algn="ctr"/>
            <a:r>
              <a:rPr lang="en-US" dirty="0" smtClean="0"/>
              <a:t>Healthcare Providers</a:t>
            </a:r>
            <a:endParaRPr lang="en-US" dirty="0"/>
          </a:p>
        </p:txBody>
      </p:sp>
    </p:spTree>
    <p:extLst>
      <p:ext uri="{BB962C8B-B14F-4D97-AF65-F5344CB8AC3E}">
        <p14:creationId xmlns:p14="http://schemas.microsoft.com/office/powerpoint/2010/main" val="2196472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sz="1100" dirty="0" smtClean="0"/>
              <a:t>	 </a:t>
            </a:r>
            <a:r>
              <a:rPr lang="en-US" dirty="0">
                <a:latin typeface="Calibri" panose="020F0502020204030204" pitchFamily="34" charset="0"/>
              </a:rPr>
              <a:t>3) Enhance Program Quality</a:t>
            </a:r>
            <a:endParaRPr lang="en-US" dirty="0"/>
          </a:p>
        </p:txBody>
      </p:sp>
      <p:sp>
        <p:nvSpPr>
          <p:cNvPr id="3" name="Content Placeholder 2"/>
          <p:cNvSpPr>
            <a:spLocks noGrp="1"/>
          </p:cNvSpPr>
          <p:nvPr>
            <p:ph idx="1"/>
          </p:nvPr>
        </p:nvSpPr>
        <p:spPr>
          <a:xfrm>
            <a:off x="531813" y="1909764"/>
            <a:ext cx="8118475" cy="4094162"/>
          </a:xfrm>
        </p:spPr>
        <p:txBody>
          <a:bodyPr/>
          <a:lstStyle/>
          <a:p>
            <a:r>
              <a:rPr lang="en-CA" dirty="0">
                <a:latin typeface="Calibri" panose="020F0502020204030204" pitchFamily="34" charset="0"/>
              </a:rPr>
              <a:t>Ensure robust data to support appropriate screening and minimize harms</a:t>
            </a:r>
            <a:endParaRPr lang="en-CA" dirty="0" smtClean="0"/>
          </a:p>
          <a:p>
            <a:pPr lvl="1"/>
            <a:r>
              <a:rPr lang="en-CA" dirty="0">
                <a:latin typeface="Calibri" panose="020F0502020204030204" pitchFamily="34" charset="0"/>
              </a:rPr>
              <a:t>Breast Imaging Quality Assurance Committee (BIQAC)</a:t>
            </a:r>
            <a:endParaRPr lang="en-CA" dirty="0" smtClean="0"/>
          </a:p>
          <a:p>
            <a:pPr lvl="2"/>
            <a:r>
              <a:rPr lang="en-CA" dirty="0">
                <a:latin typeface="Calibri" panose="020F0502020204030204" pitchFamily="34" charset="0"/>
              </a:rPr>
              <a:t>Section 9; QMPF</a:t>
            </a:r>
            <a:endParaRPr lang="en-CA" dirty="0" smtClean="0"/>
          </a:p>
          <a:p>
            <a:pPr lvl="1"/>
            <a:r>
              <a:rPr lang="en-CA" dirty="0">
                <a:latin typeface="Calibri" panose="020F0502020204030204" pitchFamily="34" charset="0"/>
              </a:rPr>
              <a:t>Modality data</a:t>
            </a:r>
            <a:endParaRPr lang="en-CA" dirty="0" smtClean="0"/>
          </a:p>
          <a:p>
            <a:pPr lvl="1"/>
            <a:r>
              <a:rPr lang="en-CA" dirty="0">
                <a:latin typeface="Calibri" panose="020F0502020204030204" pitchFamily="34" charset="0"/>
              </a:rPr>
              <a:t>CPAC</a:t>
            </a:r>
            <a:endParaRPr lang="en-CA" dirty="0" smtClean="0"/>
          </a:p>
          <a:p>
            <a:pPr lvl="1"/>
            <a:r>
              <a:rPr lang="en-CA" dirty="0">
                <a:latin typeface="Calibri" panose="020F0502020204030204" pitchFamily="34" charset="0"/>
              </a:rPr>
              <a:t>Pathology</a:t>
            </a:r>
            <a:endParaRPr lang="en-CA" dirty="0" smtClean="0"/>
          </a:p>
          <a:p>
            <a:r>
              <a:rPr lang="en-CA" dirty="0">
                <a:latin typeface="Calibri" panose="020F0502020204030204" pitchFamily="34" charset="0"/>
              </a:rPr>
              <a:t>Provider engagement </a:t>
            </a:r>
            <a:r>
              <a:rPr lang="en-CA" dirty="0">
                <a:latin typeface="Calibri" panose="020F0502020204030204" pitchFamily="34" charset="0"/>
                <a:sym typeface="Wingdings" panose="05000000000000000000" pitchFamily="2" charset="2"/>
              </a:rPr>
              <a:t>how to do </a:t>
            </a:r>
            <a:r>
              <a:rPr lang="en-CA" smtClean="0">
                <a:latin typeface="Calibri" panose="020F0502020204030204" pitchFamily="34" charset="0"/>
                <a:sym typeface="Wingdings" panose="05000000000000000000" pitchFamily="2" charset="2"/>
              </a:rPr>
              <a:t>this better? </a:t>
            </a:r>
            <a:endParaRPr lang="en-CA" dirty="0" smtClean="0"/>
          </a:p>
          <a:p>
            <a:pPr lvl="1"/>
            <a:endParaRPr lang="en-CA" dirty="0" smtClean="0"/>
          </a:p>
          <a:p>
            <a:pPr lvl="1"/>
            <a:endParaRPr lang="en-US" dirty="0"/>
          </a:p>
        </p:txBody>
      </p:sp>
      <p:pic>
        <p:nvPicPr>
          <p:cNvPr id="6"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pic>
        <p:nvPicPr>
          <p:cNvPr id="8" name="Picture 2" descr="http://digitalgrowth.ca/wp-content/uploads/2015/08/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8270" y="3295563"/>
            <a:ext cx="2189818" cy="155561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9050" y="6614782"/>
            <a:ext cx="4572000" cy="215444"/>
          </a:xfrm>
          <a:prstGeom prst="rect">
            <a:avLst/>
          </a:prstGeom>
        </p:spPr>
        <p:txBody>
          <a:bodyPr>
            <a:spAutoFit/>
          </a:bodyPr>
          <a:lstStyle/>
          <a:p>
            <a:r>
              <a:rPr lang="en-US" sz="800" dirty="0">
                <a:latin typeface="Calibri" panose="020F0502020204030204" pitchFamily="34" charset="0"/>
              </a:rPr>
              <a:t>http://digitalgrowth.ca/wp-content/uploads/2015/08/16.jpg</a:t>
            </a:r>
            <a:endParaRPr lang="en-US" sz="800" dirty="0"/>
          </a:p>
        </p:txBody>
      </p:sp>
    </p:spTree>
    <p:extLst>
      <p:ext uri="{BB962C8B-B14F-4D97-AF65-F5344CB8AC3E}">
        <p14:creationId xmlns:p14="http://schemas.microsoft.com/office/powerpoint/2010/main" val="1675236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latin typeface="Calibri" panose="020F0502020204030204" pitchFamily="34" charset="0"/>
              </a:rPr>
              <a:t>What is the ABCSP?</a:t>
            </a:r>
            <a:endParaRPr lang="en-US" dirty="0"/>
          </a:p>
        </p:txBody>
      </p:sp>
      <p:sp>
        <p:nvSpPr>
          <p:cNvPr id="6" name="Rectangle 5"/>
          <p:cNvSpPr/>
          <p:nvPr/>
        </p:nvSpPr>
        <p:spPr>
          <a:xfrm>
            <a:off x="3831772" y="6642556"/>
            <a:ext cx="4572000" cy="215444"/>
          </a:xfrm>
          <a:prstGeom prst="rect">
            <a:avLst/>
          </a:prstGeom>
        </p:spPr>
        <p:txBody>
          <a:bodyPr>
            <a:spAutoFit/>
          </a:bodyPr>
          <a:lstStyle/>
          <a:p>
            <a:r>
              <a:rPr lang="en-US" sz="800" dirty="0">
                <a:latin typeface="Calibri" panose="020F0502020204030204" pitchFamily="34" charset="0"/>
              </a:rPr>
              <a:t>http://www.topalbertadoctors.org/download/244/breast_cancer_summary.pdf?_20170503164519</a:t>
            </a:r>
            <a:endParaRPr lang="en-US" sz="800" dirty="0"/>
          </a:p>
        </p:txBody>
      </p:sp>
      <p:pic>
        <p:nvPicPr>
          <p:cNvPr id="7"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sp>
        <p:nvSpPr>
          <p:cNvPr id="8" name="Subtitle 2"/>
          <p:cNvSpPr>
            <a:spLocks noGrp="1"/>
          </p:cNvSpPr>
          <p:nvPr>
            <p:ph idx="1"/>
          </p:nvPr>
        </p:nvSpPr>
        <p:spPr>
          <a:xfrm>
            <a:off x="531813" y="1981200"/>
            <a:ext cx="8118475" cy="4022725"/>
          </a:xfrm>
        </p:spPr>
        <p:txBody>
          <a:bodyPr/>
          <a:lstStyle/>
          <a:p>
            <a:pPr>
              <a:buFont typeface="Arial" pitchFamily="34" charset="0"/>
              <a:buChar char="•"/>
            </a:pPr>
            <a:r>
              <a:rPr lang="en-CA" dirty="0">
                <a:latin typeface="Calibri" panose="020F0502020204030204" pitchFamily="34" charset="0"/>
              </a:rPr>
              <a:t>Led </a:t>
            </a:r>
            <a:r>
              <a:rPr lang="en-CA" dirty="0" smtClean="0">
                <a:latin typeface="Calibri" panose="020F0502020204030204" pitchFamily="34" charset="0"/>
              </a:rPr>
              <a:t>by </a:t>
            </a:r>
            <a:r>
              <a:rPr lang="en-CA" dirty="0">
                <a:latin typeface="Calibri" panose="020F0502020204030204" pitchFamily="34" charset="0"/>
              </a:rPr>
              <a:t>AHS’</a:t>
            </a:r>
            <a:r>
              <a:rPr lang="en-CA" dirty="0"/>
              <a:t> </a:t>
            </a:r>
            <a:r>
              <a:rPr lang="en-CA" dirty="0">
                <a:latin typeface="Calibri" panose="020F0502020204030204" pitchFamily="34" charset="0"/>
              </a:rPr>
              <a:t>Screening Programs within the Population, Public and Indigenous Health portfolio</a:t>
            </a:r>
          </a:p>
          <a:p>
            <a:pPr>
              <a:buFont typeface="Arial" pitchFamily="34" charset="0"/>
              <a:buChar char="•"/>
            </a:pPr>
            <a:r>
              <a:rPr lang="en-US" dirty="0">
                <a:latin typeface="Calibri" panose="020F0502020204030204" pitchFamily="34" charset="0"/>
              </a:rPr>
              <a:t>The ABCSP leads and coordinates provincial </a:t>
            </a:r>
            <a:r>
              <a:rPr lang="en-US" dirty="0" smtClean="0">
                <a:latin typeface="Calibri" panose="020F0502020204030204" pitchFamily="34" charset="0"/>
              </a:rPr>
              <a:t>breast cancer screening program </a:t>
            </a:r>
            <a:r>
              <a:rPr lang="en-US" dirty="0">
                <a:latin typeface="Calibri" panose="020F0502020204030204" pitchFamily="34" charset="0"/>
              </a:rPr>
              <a:t>planning, implementation and evaluation</a:t>
            </a:r>
          </a:p>
          <a:p>
            <a:pPr>
              <a:buFont typeface="Arial" pitchFamily="34" charset="0"/>
              <a:buChar char="•"/>
            </a:pPr>
            <a:r>
              <a:rPr lang="en-US" dirty="0">
                <a:latin typeface="Calibri" panose="020F0502020204030204" pitchFamily="34" charset="0"/>
              </a:rPr>
              <a:t>Represents Alberta at the Canadian Partnership Against Cancer’s (CPAC) Canadian Breast Cancer Screening Network Initiative</a:t>
            </a:r>
            <a:r>
              <a:rPr lang="en-CA" dirty="0">
                <a:latin typeface="Calibri" panose="020F0502020204030204" pitchFamily="34" charset="0"/>
              </a:rPr>
              <a:t>     </a:t>
            </a:r>
          </a:p>
        </p:txBody>
      </p:sp>
    </p:spTree>
    <p:extLst>
      <p:ext uri="{BB962C8B-B14F-4D97-AF65-F5344CB8AC3E}">
        <p14:creationId xmlns:p14="http://schemas.microsoft.com/office/powerpoint/2010/main" val="41487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sz="1100" dirty="0" smtClean="0"/>
              <a:t>	 </a:t>
            </a:r>
            <a:r>
              <a:rPr lang="en-US" dirty="0">
                <a:latin typeface="Calibri" panose="020F0502020204030204" pitchFamily="34" charset="0"/>
              </a:rPr>
              <a:t>What we do really well…</a:t>
            </a:r>
            <a:endParaRPr lang="en-US" dirty="0"/>
          </a:p>
        </p:txBody>
      </p:sp>
      <p:pic>
        <p:nvPicPr>
          <p:cNvPr id="6"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547687" y="1743075"/>
            <a:ext cx="7277100" cy="5114925"/>
          </a:xfrm>
          <a:prstGeom prst="rect">
            <a:avLst/>
          </a:prstGeom>
        </p:spPr>
      </p:pic>
    </p:spTree>
    <p:extLst>
      <p:ext uri="{BB962C8B-B14F-4D97-AF65-F5344CB8AC3E}">
        <p14:creationId xmlns:p14="http://schemas.microsoft.com/office/powerpoint/2010/main" val="2668997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sz="1100" dirty="0" smtClean="0"/>
              <a:t>	 </a:t>
            </a:r>
            <a:r>
              <a:rPr lang="en-US">
                <a:latin typeface="Calibri" panose="020F0502020204030204" pitchFamily="34" charset="0"/>
              </a:rPr>
              <a:t>Improvement opportunity</a:t>
            </a:r>
            <a:endParaRPr lang="en-US" dirty="0"/>
          </a:p>
        </p:txBody>
      </p:sp>
      <p:pic>
        <p:nvPicPr>
          <p:cNvPr id="6"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473075" y="1743075"/>
            <a:ext cx="7267575" cy="5114925"/>
          </a:xfrm>
          <a:prstGeom prst="rect">
            <a:avLst/>
          </a:prstGeom>
        </p:spPr>
      </p:pic>
    </p:spTree>
    <p:extLst>
      <p:ext uri="{BB962C8B-B14F-4D97-AF65-F5344CB8AC3E}">
        <p14:creationId xmlns:p14="http://schemas.microsoft.com/office/powerpoint/2010/main" val="4258186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sz="1100" dirty="0" smtClean="0"/>
              <a:t>	 </a:t>
            </a:r>
            <a:r>
              <a:rPr lang="en-US" dirty="0">
                <a:latin typeface="Calibri" panose="020F0502020204030204" pitchFamily="34" charset="0"/>
              </a:rPr>
              <a:t>4) Participate in Research</a:t>
            </a:r>
            <a:endParaRPr lang="en-US" dirty="0"/>
          </a:p>
        </p:txBody>
      </p:sp>
      <p:sp>
        <p:nvSpPr>
          <p:cNvPr id="3" name="Content Placeholder 2"/>
          <p:cNvSpPr>
            <a:spLocks noGrp="1"/>
          </p:cNvSpPr>
          <p:nvPr>
            <p:ph idx="1"/>
          </p:nvPr>
        </p:nvSpPr>
        <p:spPr>
          <a:xfrm>
            <a:off x="531813" y="1909764"/>
            <a:ext cx="8118475" cy="4094162"/>
          </a:xfrm>
        </p:spPr>
        <p:txBody>
          <a:bodyPr/>
          <a:lstStyle/>
          <a:p>
            <a:pPr marL="0" indent="0">
              <a:buNone/>
            </a:pPr>
            <a:r>
              <a:rPr lang="en-CA" dirty="0">
                <a:latin typeface="Calibri" panose="020F0502020204030204" pitchFamily="34" charset="0"/>
              </a:rPr>
              <a:t>Advance the program’s research agenda</a:t>
            </a:r>
          </a:p>
          <a:p>
            <a:pPr>
              <a:buFont typeface="Calibri" panose="020F0502020204030204" pitchFamily="34" charset="0"/>
              <a:buChar char="–"/>
            </a:pPr>
            <a:r>
              <a:rPr lang="en-CA" dirty="0">
                <a:latin typeface="Calibri" panose="020F0502020204030204" pitchFamily="34" charset="0"/>
              </a:rPr>
              <a:t>Support &amp; participation in outside research activities i.e. CPAC, </a:t>
            </a:r>
            <a:r>
              <a:rPr lang="en-CA" dirty="0" err="1">
                <a:latin typeface="Calibri" panose="020F0502020204030204" pitchFamily="34" charset="0"/>
              </a:rPr>
              <a:t>UoC</a:t>
            </a:r>
            <a:r>
              <a:rPr lang="en-CA" dirty="0">
                <a:latin typeface="Calibri" panose="020F0502020204030204" pitchFamily="34" charset="0"/>
              </a:rPr>
              <a:t>, </a:t>
            </a:r>
            <a:r>
              <a:rPr lang="en-CA" dirty="0" err="1">
                <a:latin typeface="Calibri" panose="020F0502020204030204" pitchFamily="34" charset="0"/>
              </a:rPr>
              <a:t>UoA</a:t>
            </a:r>
            <a:endParaRPr lang="en-CA" dirty="0">
              <a:latin typeface="Calibri" panose="020F0502020204030204" pitchFamily="34" charset="0"/>
            </a:endParaRPr>
          </a:p>
          <a:p>
            <a:pPr marL="0" indent="0">
              <a:buNone/>
            </a:pPr>
            <a:r>
              <a:rPr lang="en-US" dirty="0">
                <a:latin typeface="Calibri" panose="020F0502020204030204" pitchFamily="34" charset="0"/>
              </a:rPr>
              <a:t>What does the research show about breast cancers that are detected through screening which would have been otherwise missed?</a:t>
            </a:r>
            <a:endParaRPr lang="en-US" dirty="0"/>
          </a:p>
          <a:p>
            <a:pPr>
              <a:buFont typeface="Calibri" panose="020F0502020204030204" pitchFamily="34" charset="0"/>
              <a:buChar char="–"/>
            </a:pPr>
            <a:r>
              <a:rPr lang="en-US" dirty="0">
                <a:latin typeface="Calibri" panose="020F0502020204030204" pitchFamily="34" charset="0"/>
              </a:rPr>
              <a:t>Improve outcomes/mortality? </a:t>
            </a:r>
          </a:p>
          <a:p>
            <a:pPr>
              <a:buFont typeface="Calibri" panose="020F0502020204030204" pitchFamily="34" charset="0"/>
              <a:buChar char="–"/>
            </a:pPr>
            <a:r>
              <a:rPr lang="en-US" dirty="0" err="1">
                <a:latin typeface="Calibri" panose="020F0502020204030204" pitchFamily="34" charset="0"/>
              </a:rPr>
              <a:t>Overdiagnosis</a:t>
            </a:r>
            <a:r>
              <a:rPr lang="en-US" dirty="0">
                <a:latin typeface="Calibri" panose="020F0502020204030204" pitchFamily="34" charset="0"/>
              </a:rPr>
              <a:t>? </a:t>
            </a:r>
          </a:p>
          <a:p>
            <a:endParaRPr lang="en-US" dirty="0"/>
          </a:p>
        </p:txBody>
      </p:sp>
      <p:pic>
        <p:nvPicPr>
          <p:cNvPr id="54274" name="Picture 2" descr="http://static.oprah.com/images/o2/201410/201410-omag-breast-cancer-949x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95" y="4253023"/>
            <a:ext cx="3848553" cy="216557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942115" y="6642556"/>
            <a:ext cx="4572000" cy="215444"/>
          </a:xfrm>
          <a:prstGeom prst="rect">
            <a:avLst/>
          </a:prstGeom>
        </p:spPr>
        <p:txBody>
          <a:bodyPr>
            <a:spAutoFit/>
          </a:bodyPr>
          <a:lstStyle/>
          <a:p>
            <a:r>
              <a:rPr lang="en-US" sz="800" dirty="0">
                <a:latin typeface="Calibri" panose="020F0502020204030204" pitchFamily="34" charset="0"/>
              </a:rPr>
              <a:t>http://static.oprah.com/images/o2/201410/201410-omag-breast-cancer-949x534.jpg</a:t>
            </a:r>
            <a:endParaRPr lang="en-US" sz="800" dirty="0"/>
          </a:p>
        </p:txBody>
      </p:sp>
      <p:pic>
        <p:nvPicPr>
          <p:cNvPr id="6" name="Picture 43"/>
          <p:cNvPicPr>
            <a:picLocks noChangeAspect="1" noChangeArrowheads="1"/>
          </p:cNvPicPr>
          <p:nvPr/>
        </p:nvPicPr>
        <p:blipFill>
          <a:blip r:embed="rId4" cstate="print"/>
          <a:srcRect/>
          <a:stretch>
            <a:fillRect/>
          </a:stretch>
        </p:blipFill>
        <p:spPr bwMode="auto">
          <a:xfrm>
            <a:off x="631825" y="103188"/>
            <a:ext cx="7108825" cy="879475"/>
          </a:xfrm>
          <a:prstGeom prst="rect">
            <a:avLst/>
          </a:prstGeom>
          <a:noFill/>
          <a:ln w="9525">
            <a:noFill/>
            <a:miter lim="800000"/>
            <a:headEnd/>
            <a:tailEnd/>
          </a:ln>
        </p:spPr>
      </p:pic>
    </p:spTree>
    <p:extLst>
      <p:ext uri="{BB962C8B-B14F-4D97-AF65-F5344CB8AC3E}">
        <p14:creationId xmlns:p14="http://schemas.microsoft.com/office/powerpoint/2010/main" val="2628335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0" y="2762251"/>
            <a:ext cx="9144000" cy="3670448"/>
          </a:xfrm>
        </p:spPr>
        <p:txBody>
          <a:bodyPr/>
          <a:lstStyle/>
          <a:p>
            <a:pPr algn="l"/>
            <a:r>
              <a:rPr lang="en-US" sz="1600" b="1" dirty="0">
                <a:latin typeface="Calibri" panose="020F0502020204030204" pitchFamily="34" charset="0"/>
              </a:rPr>
              <a:t>Purpose:</a:t>
            </a:r>
          </a:p>
          <a:p>
            <a:pPr algn="l"/>
            <a:r>
              <a:rPr lang="en-US" sz="1600" dirty="0">
                <a:latin typeface="Calibri" panose="020F0502020204030204" pitchFamily="34" charset="0"/>
              </a:rPr>
              <a:t>The Alberta Breast Cancer Screening </a:t>
            </a:r>
            <a:r>
              <a:rPr lang="en-US" sz="1600" dirty="0" smtClean="0">
                <a:latin typeface="Calibri" panose="020F0502020204030204" pitchFamily="34" charset="0"/>
              </a:rPr>
              <a:t>Program’s </a:t>
            </a:r>
            <a:r>
              <a:rPr lang="en-US" sz="1600" dirty="0">
                <a:latin typeface="Calibri" panose="020F0502020204030204" pitchFamily="34" charset="0"/>
              </a:rPr>
              <a:t>Advisory Committee (ABCSP AC) provides oversight and advice to support effective, population-based breast </a:t>
            </a:r>
            <a:r>
              <a:rPr lang="en-US" sz="1600" dirty="0" smtClean="0">
                <a:latin typeface="Calibri" panose="020F0502020204030204" pitchFamily="34" charset="0"/>
              </a:rPr>
              <a:t>cancer </a:t>
            </a:r>
            <a:r>
              <a:rPr lang="en-US" sz="1600" dirty="0">
                <a:latin typeface="Calibri" panose="020F0502020204030204" pitchFamily="34" charset="0"/>
              </a:rPr>
              <a:t>screening programs in Alberta. </a:t>
            </a:r>
          </a:p>
          <a:p>
            <a:pPr algn="l"/>
            <a:endParaRPr lang="en-US" sz="1050" b="1" dirty="0">
              <a:latin typeface="Calibri" panose="020F0502020204030204" pitchFamily="34" charset="0"/>
            </a:endParaRPr>
          </a:p>
          <a:p>
            <a:pPr algn="l"/>
            <a:r>
              <a:rPr lang="en-US" sz="1600" b="1" dirty="0">
                <a:latin typeface="Calibri" panose="020F0502020204030204" pitchFamily="34" charset="0"/>
              </a:rPr>
              <a:t>Functions:</a:t>
            </a:r>
          </a:p>
          <a:p>
            <a:pPr algn="l"/>
            <a:r>
              <a:rPr lang="en-US" sz="1600" dirty="0">
                <a:latin typeface="Calibri" panose="020F0502020204030204" pitchFamily="34" charset="0"/>
              </a:rPr>
              <a:t>The ABCSP AC supports the ABCSP </a:t>
            </a:r>
            <a:r>
              <a:rPr lang="en-US" sz="1600" dirty="0" smtClean="0">
                <a:latin typeface="Calibri" panose="020F0502020204030204" pitchFamily="34" charset="0"/>
              </a:rPr>
              <a:t>in </a:t>
            </a:r>
            <a:r>
              <a:rPr lang="en-US" sz="1600" dirty="0">
                <a:latin typeface="Calibri" panose="020F0502020204030204" pitchFamily="34" charset="0"/>
              </a:rPr>
              <a:t>achieving their program vision, goals and objectives by: </a:t>
            </a:r>
          </a:p>
          <a:p>
            <a:pPr marL="285750" indent="-285750" algn="l">
              <a:buFont typeface="Wingdings" panose="05000000000000000000" pitchFamily="2" charset="2"/>
              <a:buChar char="§"/>
            </a:pPr>
            <a:r>
              <a:rPr lang="en-US" sz="1600" dirty="0">
                <a:latin typeface="Calibri" panose="020F0502020204030204" pitchFamily="34" charset="0"/>
              </a:rPr>
              <a:t>Reviewing policy, standards and guidelines that govern </a:t>
            </a:r>
            <a:r>
              <a:rPr lang="en-US" sz="1600" dirty="0" smtClean="0">
                <a:latin typeface="Calibri" panose="020F0502020204030204" pitchFamily="34" charset="0"/>
              </a:rPr>
              <a:t>breast cancer </a:t>
            </a:r>
            <a:r>
              <a:rPr lang="en-US" sz="1600" dirty="0">
                <a:latin typeface="Calibri" panose="020F0502020204030204" pitchFamily="34" charset="0"/>
              </a:rPr>
              <a:t>screening program activities</a:t>
            </a:r>
          </a:p>
          <a:p>
            <a:pPr marL="285750" indent="-285750" algn="l">
              <a:buFont typeface="Wingdings" panose="05000000000000000000" pitchFamily="2" charset="2"/>
              <a:buChar char="§"/>
            </a:pPr>
            <a:r>
              <a:rPr lang="en-US" sz="1600" dirty="0">
                <a:latin typeface="Calibri" panose="020F0502020204030204" pitchFamily="34" charset="0"/>
              </a:rPr>
              <a:t>Advising on provincial standards for professional education related to breast </a:t>
            </a:r>
            <a:r>
              <a:rPr lang="en-US" sz="1600" dirty="0" smtClean="0">
                <a:latin typeface="Calibri" panose="020F0502020204030204" pitchFamily="34" charset="0"/>
              </a:rPr>
              <a:t>cancer </a:t>
            </a:r>
            <a:r>
              <a:rPr lang="en-US" sz="1600" dirty="0">
                <a:latin typeface="Calibri" panose="020F0502020204030204" pitchFamily="34" charset="0"/>
              </a:rPr>
              <a:t>screening</a:t>
            </a:r>
          </a:p>
          <a:p>
            <a:pPr marL="285750" indent="-285750" algn="l">
              <a:buFont typeface="Wingdings" panose="05000000000000000000" pitchFamily="2" charset="2"/>
              <a:buChar char="§"/>
            </a:pPr>
            <a:r>
              <a:rPr lang="en-US" sz="1600" dirty="0">
                <a:latin typeface="Calibri" panose="020F0502020204030204" pitchFamily="34" charset="0"/>
              </a:rPr>
              <a:t>Applying continuous improvement strategies towards overall program performance through monitoring of data </a:t>
            </a:r>
            <a:r>
              <a:rPr lang="en-US" sz="1600" dirty="0" smtClean="0">
                <a:latin typeface="Calibri" panose="020F0502020204030204" pitchFamily="34" charset="0"/>
              </a:rPr>
              <a:t>variables/elements</a:t>
            </a:r>
            <a:endParaRPr lang="en-US" sz="1600" dirty="0">
              <a:latin typeface="Calibri" panose="020F0502020204030204" pitchFamily="34" charset="0"/>
            </a:endParaRPr>
          </a:p>
          <a:p>
            <a:pPr marL="285750" indent="-285750" algn="l">
              <a:buFont typeface="Wingdings" panose="05000000000000000000" pitchFamily="2" charset="2"/>
              <a:buChar char="§"/>
            </a:pPr>
            <a:r>
              <a:rPr lang="en-US" sz="1600" dirty="0">
                <a:latin typeface="Calibri" panose="020F0502020204030204" pitchFamily="34" charset="0"/>
              </a:rPr>
              <a:t>Facilitating the exchange of and promoting consistency </a:t>
            </a:r>
            <a:r>
              <a:rPr lang="en-US" sz="1600" dirty="0" smtClean="0">
                <a:latin typeface="Calibri" panose="020F0502020204030204" pitchFamily="34" charset="0"/>
              </a:rPr>
              <a:t>in </a:t>
            </a:r>
            <a:r>
              <a:rPr lang="en-US" sz="1600" dirty="0">
                <a:latin typeface="Calibri" panose="020F0502020204030204" pitchFamily="34" charset="0"/>
              </a:rPr>
              <a:t>the delivery of program </a:t>
            </a:r>
            <a:r>
              <a:rPr lang="en-US" sz="1600" dirty="0" smtClean="0">
                <a:latin typeface="Calibri" panose="020F0502020204030204" pitchFamily="34" charset="0"/>
              </a:rPr>
              <a:t>information</a:t>
            </a:r>
            <a:endParaRPr lang="en-US" sz="1600" dirty="0">
              <a:latin typeface="Calibri" panose="020F0502020204030204" pitchFamily="34" charset="0"/>
            </a:endParaRPr>
          </a:p>
          <a:p>
            <a:pPr marL="285750" indent="-285750" algn="l">
              <a:buFont typeface="Wingdings" panose="05000000000000000000" pitchFamily="2" charset="2"/>
              <a:buChar char="§"/>
            </a:pPr>
            <a:r>
              <a:rPr lang="en-US" sz="1600" dirty="0">
                <a:latin typeface="Calibri" panose="020F0502020204030204" pitchFamily="34" charset="0"/>
              </a:rPr>
              <a:t>Ensuring appropriate communication linkages are maintained among key stakeholders in Alberta and with national initiatives on breast and cervical cancer </a:t>
            </a:r>
            <a:r>
              <a:rPr lang="en-US" sz="1600" dirty="0" smtClean="0">
                <a:latin typeface="Calibri" panose="020F0502020204030204" pitchFamily="34" charset="0"/>
              </a:rPr>
              <a:t>screening</a:t>
            </a:r>
            <a:endParaRPr lang="en-US" sz="1600" dirty="0">
              <a:latin typeface="Calibri" panose="020F0502020204030204" pitchFamily="34" charset="0"/>
            </a:endParaRPr>
          </a:p>
        </p:txBody>
      </p:sp>
      <p:sp>
        <p:nvSpPr>
          <p:cNvPr id="4" name="Title 3"/>
          <p:cNvSpPr>
            <a:spLocks noGrp="1"/>
          </p:cNvSpPr>
          <p:nvPr>
            <p:ph type="ctrTitle" sz="quarter"/>
          </p:nvPr>
        </p:nvSpPr>
        <p:spPr>
          <a:xfrm>
            <a:off x="574675" y="1518249"/>
            <a:ext cx="7996238" cy="1244001"/>
          </a:xfrm>
        </p:spPr>
        <p:txBody>
          <a:bodyPr/>
          <a:lstStyle/>
          <a:p>
            <a:r>
              <a:rPr lang="en-US" sz="2800" dirty="0"/>
              <a:t>Alberta Breast Cancer Screening </a:t>
            </a:r>
            <a:r>
              <a:rPr lang="en-US" sz="2800" dirty="0" smtClean="0"/>
              <a:t>Program’s </a:t>
            </a:r>
            <a:r>
              <a:rPr lang="en-US" sz="2800" dirty="0"/>
              <a:t>Advisory Committee </a:t>
            </a:r>
            <a:endParaRPr lang="en-US" dirty="0"/>
          </a:p>
        </p:txBody>
      </p:sp>
    </p:spTree>
    <p:extLst>
      <p:ext uri="{BB962C8B-B14F-4D97-AF65-F5344CB8AC3E}">
        <p14:creationId xmlns:p14="http://schemas.microsoft.com/office/powerpoint/2010/main" val="49229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574675" y="1401608"/>
            <a:ext cx="7896085" cy="2034928"/>
          </a:xfrm>
        </p:spPr>
        <p:txBody>
          <a:bodyPr/>
          <a:lstStyle/>
          <a:p>
            <a:r>
              <a:rPr lang="en-US" dirty="0">
                <a:latin typeface="Calibri" panose="020F0502020204030204" pitchFamily="34" charset="0"/>
              </a:rPr>
              <a:t>Standards &amp; Guidelines</a:t>
            </a:r>
            <a:br>
              <a:rPr lang="en-US" dirty="0">
                <a:latin typeface="Calibri" panose="020F0502020204030204" pitchFamily="34" charset="0"/>
              </a:rPr>
            </a:br>
            <a:endParaRPr lang="en-US" dirty="0"/>
          </a:p>
        </p:txBody>
      </p:sp>
      <p:pic>
        <p:nvPicPr>
          <p:cNvPr id="1028" name="Picture 4" descr=" steps/procedur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38" y="3538890"/>
            <a:ext cx="7532158" cy="232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26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latin typeface="Calibri" panose="020F0502020204030204" pitchFamily="34" charset="0"/>
              </a:rPr>
              <a:t>Standards &amp; Guidelines</a:t>
            </a:r>
            <a:endParaRPr lang="en-US" dirty="0"/>
          </a:p>
        </p:txBody>
      </p:sp>
      <p:sp>
        <p:nvSpPr>
          <p:cNvPr id="3" name="Content Placeholder 2"/>
          <p:cNvSpPr>
            <a:spLocks noGrp="1"/>
          </p:cNvSpPr>
          <p:nvPr>
            <p:ph idx="1"/>
          </p:nvPr>
        </p:nvSpPr>
        <p:spPr>
          <a:xfrm>
            <a:off x="531813" y="1981200"/>
            <a:ext cx="8118475" cy="4022725"/>
          </a:xfrm>
        </p:spPr>
        <p:txBody>
          <a:bodyPr/>
          <a:lstStyle/>
          <a:p>
            <a:r>
              <a:rPr lang="en-US" dirty="0">
                <a:latin typeface="Calibri" panose="020F0502020204030204" pitchFamily="34" charset="0"/>
              </a:rPr>
              <a:t>Living document: always under review and revision</a:t>
            </a:r>
            <a:endParaRPr lang="en-US" dirty="0" smtClean="0"/>
          </a:p>
          <a:p>
            <a:r>
              <a:rPr lang="en-US" dirty="0">
                <a:latin typeface="Calibri" panose="020F0502020204030204" pitchFamily="34" charset="0"/>
              </a:rPr>
              <a:t>High level: provides overarching </a:t>
            </a:r>
            <a:r>
              <a:rPr lang="en-US" dirty="0" smtClean="0">
                <a:latin typeface="Calibri" panose="020F0502020204030204" pitchFamily="34" charset="0"/>
              </a:rPr>
              <a:t>program guidance</a:t>
            </a:r>
            <a:endParaRPr lang="en-US" dirty="0" smtClean="0"/>
          </a:p>
          <a:p>
            <a:r>
              <a:rPr lang="en-US" dirty="0">
                <a:latin typeface="Calibri" panose="020F0502020204030204" pitchFamily="34" charset="0"/>
              </a:rPr>
              <a:t>Evidence based: uses best available evidence for recommendations</a:t>
            </a:r>
            <a:endParaRPr lang="en-US" dirty="0" smtClean="0"/>
          </a:p>
          <a:p>
            <a:r>
              <a:rPr lang="en-US" dirty="0">
                <a:latin typeface="Calibri" panose="020F0502020204030204" pitchFamily="34" charset="0"/>
              </a:rPr>
              <a:t>Partnership: collaborative approach</a:t>
            </a:r>
            <a:endParaRPr lang="en-US" dirty="0"/>
          </a:p>
        </p:txBody>
      </p:sp>
      <p:pic>
        <p:nvPicPr>
          <p:cNvPr id="4" name="Picture 43"/>
          <p:cNvPicPr>
            <a:picLocks noChangeAspect="1" noChangeArrowheads="1"/>
          </p:cNvPicPr>
          <p:nvPr/>
        </p:nvPicPr>
        <p:blipFill>
          <a:blip r:embed="rId4" cstate="print"/>
          <a:srcRect/>
          <a:stretch>
            <a:fillRect/>
          </a:stretch>
        </p:blipFill>
        <p:spPr bwMode="auto">
          <a:xfrm>
            <a:off x="631825" y="103188"/>
            <a:ext cx="7108825" cy="879475"/>
          </a:xfrm>
          <a:prstGeom prst="rect">
            <a:avLst/>
          </a:prstGeom>
          <a:noFill/>
          <a:ln w="9525">
            <a:noFill/>
            <a:miter lim="800000"/>
            <a:headEnd/>
            <a:tailEnd/>
          </a:ln>
        </p:spPr>
      </p:pic>
      <p:sp>
        <p:nvSpPr>
          <p:cNvPr id="5" name="Rectangle 4"/>
          <p:cNvSpPr/>
          <p:nvPr/>
        </p:nvSpPr>
        <p:spPr>
          <a:xfrm>
            <a:off x="0" y="6642556"/>
            <a:ext cx="4572000" cy="215444"/>
          </a:xfrm>
          <a:prstGeom prst="rect">
            <a:avLst/>
          </a:prstGeom>
        </p:spPr>
        <p:txBody>
          <a:bodyPr>
            <a:spAutoFit/>
          </a:bodyPr>
          <a:lstStyle/>
          <a:p>
            <a:r>
              <a:rPr lang="en-US" sz="800" dirty="0">
                <a:latin typeface="Calibri" panose="020F0502020204030204" pitchFamily="34" charset="0"/>
              </a:rPr>
              <a:t>http://www.cancernetwork.com/sites/default/files/2146294.png</a:t>
            </a:r>
            <a:endParaRPr lang="en-US" sz="800" dirty="0"/>
          </a:p>
        </p:txBody>
      </p:sp>
      <p:graphicFrame>
        <p:nvGraphicFramePr>
          <p:cNvPr id="7" name="Object 6"/>
          <p:cNvGraphicFramePr>
            <a:graphicFrameLocks noChangeAspect="1"/>
          </p:cNvGraphicFramePr>
          <p:nvPr>
            <p:extLst>
              <p:ext uri="{D42A27DB-BD31-4B8C-83A1-F6EECF244321}">
                <p14:modId xmlns:p14="http://schemas.microsoft.com/office/powerpoint/2010/main" val="1280723693"/>
              </p:ext>
            </p:extLst>
          </p:nvPr>
        </p:nvGraphicFramePr>
        <p:xfrm>
          <a:off x="2168376" y="4731612"/>
          <a:ext cx="1507927" cy="1272313"/>
        </p:xfrm>
        <a:graphic>
          <a:graphicData uri="http://schemas.openxmlformats.org/presentationml/2006/ole">
            <mc:AlternateContent xmlns:mc="http://schemas.openxmlformats.org/markup-compatibility/2006">
              <mc:Choice xmlns:v="urn:schemas-microsoft-com:vml" Requires="v">
                <p:oleObj spid="_x0000_s409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2168376" y="4731612"/>
                        <a:ext cx="1507927" cy="1272313"/>
                      </a:xfrm>
                      <a:prstGeom prst="rect">
                        <a:avLst/>
                      </a:prstGeom>
                    </p:spPr>
                  </p:pic>
                </p:oleObj>
              </mc:Fallback>
            </mc:AlternateContent>
          </a:graphicData>
        </a:graphic>
      </p:graphicFrame>
      <p:sp>
        <p:nvSpPr>
          <p:cNvPr id="9" name="Left Arrow 8"/>
          <p:cNvSpPr/>
          <p:nvPr/>
        </p:nvSpPr>
        <p:spPr>
          <a:xfrm>
            <a:off x="4018905" y="4753913"/>
            <a:ext cx="2898477" cy="770586"/>
          </a:xfrm>
          <a:prstGeom prst="leftArrow">
            <a:avLst/>
          </a:prstGeom>
          <a:ln>
            <a:solidFill>
              <a:schemeClr val="tx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Click document to read</a:t>
            </a:r>
            <a:endParaRPr lang="en-US" dirty="0"/>
          </a:p>
        </p:txBody>
      </p:sp>
    </p:spTree>
    <p:extLst>
      <p:ext uri="{BB962C8B-B14F-4D97-AF65-F5344CB8AC3E}">
        <p14:creationId xmlns:p14="http://schemas.microsoft.com/office/powerpoint/2010/main" val="3973248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1372394" y="3328587"/>
            <a:ext cx="6400800" cy="1752600"/>
          </a:xfrm>
        </p:spPr>
        <p:txBody>
          <a:bodyPr/>
          <a:lstStyle/>
          <a:p>
            <a:r>
              <a:rPr lang="en-US" sz="2000" dirty="0" smtClean="0">
                <a:latin typeface="Calibri" panose="020F0502020204030204" pitchFamily="34" charset="0"/>
              </a:rPr>
              <a:t>The </a:t>
            </a:r>
            <a:r>
              <a:rPr lang="en-US" sz="2000" dirty="0">
                <a:latin typeface="Calibri" panose="020F0502020204030204" pitchFamily="34" charset="0"/>
              </a:rPr>
              <a:t>document highlights Alberta Health Services’ Cancer Screening Programs to give an overview of how the system works and some of the relevant breast cancer statistics. For more information, contact the Alberta Breast Cancer Screening Program directly or check out the website at screeningforlife.ca. </a:t>
            </a:r>
          </a:p>
          <a:p>
            <a:endParaRPr lang="en-US" dirty="0">
              <a:latin typeface="Calibri" panose="020F0502020204030204" pitchFamily="34" charset="0"/>
            </a:endParaRPr>
          </a:p>
        </p:txBody>
      </p:sp>
      <p:sp>
        <p:nvSpPr>
          <p:cNvPr id="3" name="Title 2"/>
          <p:cNvSpPr>
            <a:spLocks noGrp="1"/>
          </p:cNvSpPr>
          <p:nvPr>
            <p:ph type="ctrTitle" sz="quarter"/>
          </p:nvPr>
        </p:nvSpPr>
        <p:spPr>
          <a:xfrm>
            <a:off x="574675" y="1499616"/>
            <a:ext cx="7996238" cy="1262634"/>
          </a:xfrm>
        </p:spPr>
        <p:txBody>
          <a:bodyPr/>
          <a:lstStyle/>
          <a:p>
            <a:r>
              <a:rPr lang="en-US" dirty="0">
                <a:latin typeface="Calibri" panose="020F0502020204030204" pitchFamily="34" charset="0"/>
              </a:rPr>
              <a:t>Organized Cancer Screening in Alberta 2015 Report</a:t>
            </a:r>
          </a:p>
        </p:txBody>
      </p:sp>
      <p:sp>
        <p:nvSpPr>
          <p:cNvPr id="4" name="Left Arrow 3"/>
          <p:cNvSpPr/>
          <p:nvPr/>
        </p:nvSpPr>
        <p:spPr>
          <a:xfrm>
            <a:off x="4572794" y="5647524"/>
            <a:ext cx="2898477" cy="770586"/>
          </a:xfrm>
          <a:prstGeom prst="leftArrow">
            <a:avLst/>
          </a:prstGeom>
          <a:ln>
            <a:solidFill>
              <a:schemeClr val="tx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Click document to read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698244"/>
              </p:ext>
            </p:extLst>
          </p:nvPr>
        </p:nvGraphicFramePr>
        <p:xfrm>
          <a:off x="2406770" y="5497910"/>
          <a:ext cx="1337094" cy="1128173"/>
        </p:xfrm>
        <a:graphic>
          <a:graphicData uri="http://schemas.openxmlformats.org/presentationml/2006/ole">
            <mc:AlternateContent xmlns:mc="http://schemas.openxmlformats.org/markup-compatibility/2006">
              <mc:Choice xmlns:v="urn:schemas-microsoft-com:vml" Requires="v">
                <p:oleObj spid="_x0000_s102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406770" y="5497910"/>
                        <a:ext cx="1337094" cy="1128173"/>
                      </a:xfrm>
                      <a:prstGeom prst="rect">
                        <a:avLst/>
                      </a:prstGeom>
                    </p:spPr>
                  </p:pic>
                </p:oleObj>
              </mc:Fallback>
            </mc:AlternateContent>
          </a:graphicData>
        </a:graphic>
      </p:graphicFrame>
    </p:spTree>
    <p:extLst>
      <p:ext uri="{BB962C8B-B14F-4D97-AF65-F5344CB8AC3E}">
        <p14:creationId xmlns:p14="http://schemas.microsoft.com/office/powerpoint/2010/main" val="692359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1372394" y="3334110"/>
            <a:ext cx="6400800" cy="1752600"/>
          </a:xfrm>
        </p:spPr>
        <p:txBody>
          <a:bodyPr/>
          <a:lstStyle/>
          <a:p>
            <a:r>
              <a:rPr lang="en-US" sz="2000" dirty="0" smtClean="0">
                <a:latin typeface="Calibri" panose="020F0502020204030204" pitchFamily="34" charset="0"/>
              </a:rPr>
              <a:t>Each new clinic is required to register </a:t>
            </a:r>
            <a:r>
              <a:rPr lang="en-US" sz="2000" dirty="0">
                <a:latin typeface="Calibri" panose="020F0502020204030204" pitchFamily="34" charset="0"/>
              </a:rPr>
              <a:t>with the ABCSP </a:t>
            </a:r>
            <a:r>
              <a:rPr lang="en-US" sz="2000" dirty="0" smtClean="0">
                <a:latin typeface="Calibri" panose="020F0502020204030204" pitchFamily="34" charset="0"/>
              </a:rPr>
              <a:t>The document allows for the clinic to be </a:t>
            </a:r>
            <a:r>
              <a:rPr lang="en-US" sz="2000" dirty="0">
                <a:latin typeface="Calibri" panose="020F0502020204030204" pitchFamily="34" charset="0"/>
              </a:rPr>
              <a:t>included on the facility lists given to potential </a:t>
            </a:r>
            <a:r>
              <a:rPr lang="en-US" sz="2000" dirty="0" smtClean="0">
                <a:latin typeface="Calibri" panose="020F0502020204030204" pitchFamily="34" charset="0"/>
              </a:rPr>
              <a:t>screeners and ensures </a:t>
            </a:r>
            <a:r>
              <a:rPr lang="en-US" sz="2000" dirty="0">
                <a:latin typeface="Calibri" panose="020F0502020204030204" pitchFamily="34" charset="0"/>
              </a:rPr>
              <a:t>your site has access to all of the other benefits the ABCSP offers such pre-printed result letters with branded letterheads, yearly feedback reports, and much more.</a:t>
            </a:r>
          </a:p>
        </p:txBody>
      </p:sp>
      <p:sp>
        <p:nvSpPr>
          <p:cNvPr id="3" name="Title 2"/>
          <p:cNvSpPr>
            <a:spLocks noGrp="1"/>
          </p:cNvSpPr>
          <p:nvPr>
            <p:ph type="ctrTitle" sz="quarter"/>
          </p:nvPr>
        </p:nvSpPr>
        <p:spPr>
          <a:xfrm>
            <a:off x="574675" y="1499616"/>
            <a:ext cx="7996238" cy="1262634"/>
          </a:xfrm>
        </p:spPr>
        <p:txBody>
          <a:bodyPr/>
          <a:lstStyle/>
          <a:p>
            <a:r>
              <a:rPr lang="en-US" dirty="0" smtClean="0">
                <a:latin typeface="Calibri" panose="020F0502020204030204" pitchFamily="34" charset="0"/>
              </a:rPr>
              <a:t>Onboarding New Clinics</a:t>
            </a:r>
            <a:endParaRPr lang="en-US" dirty="0">
              <a:latin typeface="Calibri" panose="020F0502020204030204" pitchFamily="34" charset="0"/>
            </a:endParaRPr>
          </a:p>
        </p:txBody>
      </p:sp>
      <p:sp>
        <p:nvSpPr>
          <p:cNvPr id="4" name="Left Arrow 3"/>
          <p:cNvSpPr/>
          <p:nvPr/>
        </p:nvSpPr>
        <p:spPr>
          <a:xfrm>
            <a:off x="4572794" y="5658570"/>
            <a:ext cx="2898477" cy="770586"/>
          </a:xfrm>
          <a:prstGeom prst="leftArrow">
            <a:avLst/>
          </a:prstGeom>
          <a:ln>
            <a:solidFill>
              <a:schemeClr val="tx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Click document to read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04176526"/>
              </p:ext>
            </p:extLst>
          </p:nvPr>
        </p:nvGraphicFramePr>
        <p:xfrm>
          <a:off x="1892968" y="5500940"/>
          <a:ext cx="1735321" cy="1117999"/>
        </p:xfrm>
        <a:graphic>
          <a:graphicData uri="http://schemas.openxmlformats.org/presentationml/2006/ole">
            <mc:AlternateContent xmlns:mc="http://schemas.openxmlformats.org/markup-compatibility/2006">
              <mc:Choice xmlns:v="urn:schemas-microsoft-com:vml" Requires="v">
                <p:oleObj spid="_x0000_s307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1892968" y="5500940"/>
                        <a:ext cx="1735321" cy="1117999"/>
                      </a:xfrm>
                      <a:prstGeom prst="rect">
                        <a:avLst/>
                      </a:prstGeom>
                    </p:spPr>
                  </p:pic>
                </p:oleObj>
              </mc:Fallback>
            </mc:AlternateContent>
          </a:graphicData>
        </a:graphic>
      </p:graphicFrame>
    </p:spTree>
    <p:extLst>
      <p:ext uri="{BB962C8B-B14F-4D97-AF65-F5344CB8AC3E}">
        <p14:creationId xmlns:p14="http://schemas.microsoft.com/office/powerpoint/2010/main" val="3132983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574675" y="2947646"/>
            <a:ext cx="7996238" cy="1752600"/>
          </a:xfrm>
        </p:spPr>
        <p:txBody>
          <a:bodyPr/>
          <a:lstStyle/>
          <a:p>
            <a:r>
              <a:rPr lang="en-US" sz="1800" dirty="0">
                <a:latin typeface="Calibri" panose="020F0502020204030204" pitchFamily="34" charset="0"/>
              </a:rPr>
              <a:t>The following is an example of an Individual Screening </a:t>
            </a:r>
            <a:r>
              <a:rPr lang="en-US" sz="1800" dirty="0" err="1">
                <a:latin typeface="Calibri" panose="020F0502020204030204" pitchFamily="34" charset="0"/>
              </a:rPr>
              <a:t>Mammographer</a:t>
            </a:r>
            <a:r>
              <a:rPr lang="en-US" sz="1800" dirty="0">
                <a:latin typeface="Calibri" panose="020F0502020204030204" pitchFamily="34" charset="0"/>
              </a:rPr>
              <a:t> Feedback Report. The Alberta Breast Cancer Screening Program (ABCSP) along with the Breast Imaging Quality Assurance Committee (BIQAC) send these reports out every year to individual </a:t>
            </a:r>
            <a:r>
              <a:rPr lang="en-US" sz="1800" dirty="0" err="1">
                <a:latin typeface="Calibri" panose="020F0502020204030204" pitchFamily="34" charset="0"/>
              </a:rPr>
              <a:t>mammographers</a:t>
            </a:r>
            <a:r>
              <a:rPr lang="en-US" sz="1800" dirty="0">
                <a:latin typeface="Calibri" panose="020F0502020204030204" pitchFamily="34" charset="0"/>
              </a:rPr>
              <a:t> in the province of Alberta. This individual and confidential report is intended to guide your practice by indicating your performance in regard to the ABCSP’s quality assurance targets and relative to your provincial peers. We recommend that you review the information when you receive your own report to help you better understand your strengths and where you would most benefit to focus your improvement efforts.</a:t>
            </a:r>
          </a:p>
        </p:txBody>
      </p:sp>
      <p:sp>
        <p:nvSpPr>
          <p:cNvPr id="3" name="Title 2"/>
          <p:cNvSpPr>
            <a:spLocks noGrp="1"/>
          </p:cNvSpPr>
          <p:nvPr>
            <p:ph type="ctrTitle" sz="quarter"/>
          </p:nvPr>
        </p:nvSpPr>
        <p:spPr>
          <a:xfrm>
            <a:off x="574675" y="1499616"/>
            <a:ext cx="7996238" cy="1262634"/>
          </a:xfrm>
        </p:spPr>
        <p:txBody>
          <a:bodyPr/>
          <a:lstStyle/>
          <a:p>
            <a:r>
              <a:rPr lang="en-US" dirty="0" smtClean="0">
                <a:latin typeface="Calibri" panose="020F0502020204030204" pitchFamily="34" charset="0"/>
              </a:rPr>
              <a:t>Individual Screening </a:t>
            </a:r>
            <a:r>
              <a:rPr lang="en-US" dirty="0" err="1" smtClean="0">
                <a:latin typeface="Calibri" panose="020F0502020204030204" pitchFamily="34" charset="0"/>
              </a:rPr>
              <a:t>Mammographer</a:t>
            </a:r>
            <a:r>
              <a:rPr lang="en-US" dirty="0" smtClean="0">
                <a:latin typeface="Calibri" panose="020F0502020204030204" pitchFamily="34" charset="0"/>
              </a:rPr>
              <a:t> Feedback Report</a:t>
            </a:r>
            <a:endParaRPr lang="en-US" dirty="0">
              <a:latin typeface="Calibri" panose="020F0502020204030204" pitchFamily="34" charset="0"/>
            </a:endParaRPr>
          </a:p>
        </p:txBody>
      </p:sp>
      <p:sp>
        <p:nvSpPr>
          <p:cNvPr id="5" name="Left Arrow 4"/>
          <p:cNvSpPr/>
          <p:nvPr/>
        </p:nvSpPr>
        <p:spPr>
          <a:xfrm>
            <a:off x="4572794" y="5831100"/>
            <a:ext cx="2898477" cy="770586"/>
          </a:xfrm>
          <a:prstGeom prst="leftArrow">
            <a:avLst/>
          </a:prstGeom>
          <a:ln>
            <a:solidFill>
              <a:schemeClr val="tx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Click document to read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60051114"/>
              </p:ext>
            </p:extLst>
          </p:nvPr>
        </p:nvGraphicFramePr>
        <p:xfrm>
          <a:off x="2355011" y="5668688"/>
          <a:ext cx="1371600" cy="1157288"/>
        </p:xfrm>
        <a:graphic>
          <a:graphicData uri="http://schemas.openxmlformats.org/presentationml/2006/ole">
            <mc:AlternateContent xmlns:mc="http://schemas.openxmlformats.org/markup-compatibility/2006">
              <mc:Choice xmlns:v="urn:schemas-microsoft-com:vml" Requires="v">
                <p:oleObj spid="_x0000_s512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355011" y="5668688"/>
                        <a:ext cx="1371600" cy="1157288"/>
                      </a:xfrm>
                      <a:prstGeom prst="rect">
                        <a:avLst/>
                      </a:prstGeom>
                    </p:spPr>
                  </p:pic>
                </p:oleObj>
              </mc:Fallback>
            </mc:AlternateContent>
          </a:graphicData>
        </a:graphic>
      </p:graphicFrame>
    </p:spTree>
    <p:extLst>
      <p:ext uri="{BB962C8B-B14F-4D97-AF65-F5344CB8AC3E}">
        <p14:creationId xmlns:p14="http://schemas.microsoft.com/office/powerpoint/2010/main" val="4220971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1372394" y="3055198"/>
            <a:ext cx="6400800" cy="1752600"/>
          </a:xfrm>
        </p:spPr>
        <p:txBody>
          <a:bodyPr/>
          <a:lstStyle/>
          <a:p>
            <a:r>
              <a:rPr lang="en-US" dirty="0">
                <a:latin typeface="Calibri" panose="020F0502020204030204" pitchFamily="34" charset="0"/>
              </a:rPr>
              <a:t>The following are templates of the information sent out to women in the Alberta Breast Cancer Screening Program (ABCSP). </a:t>
            </a:r>
          </a:p>
        </p:txBody>
      </p:sp>
      <p:sp>
        <p:nvSpPr>
          <p:cNvPr id="3" name="Title 2"/>
          <p:cNvSpPr>
            <a:spLocks noGrp="1"/>
          </p:cNvSpPr>
          <p:nvPr>
            <p:ph type="ctrTitle" sz="quarter"/>
          </p:nvPr>
        </p:nvSpPr>
        <p:spPr>
          <a:xfrm>
            <a:off x="574675" y="1517904"/>
            <a:ext cx="7996238" cy="1244346"/>
          </a:xfrm>
        </p:spPr>
        <p:txBody>
          <a:bodyPr/>
          <a:lstStyle/>
          <a:p>
            <a:r>
              <a:rPr lang="en-US" dirty="0" smtClean="0">
                <a:latin typeface="Calibri" panose="020F0502020204030204" pitchFamily="34" charset="0"/>
              </a:rPr>
              <a:t>ABCSP Letter Templates</a:t>
            </a:r>
            <a:endParaRPr lang="en-US" dirty="0">
              <a:latin typeface="Calibri" panose="020F0502020204030204" pitchFamily="34" charset="0"/>
            </a:endParaRPr>
          </a:p>
        </p:txBody>
      </p:sp>
      <p:sp>
        <p:nvSpPr>
          <p:cNvPr id="4" name="Left Arrow 3"/>
          <p:cNvSpPr/>
          <p:nvPr/>
        </p:nvSpPr>
        <p:spPr>
          <a:xfrm>
            <a:off x="5672436" y="5069457"/>
            <a:ext cx="2898477" cy="770586"/>
          </a:xfrm>
          <a:prstGeom prst="leftArrow">
            <a:avLst/>
          </a:prstGeom>
          <a:ln>
            <a:solidFill>
              <a:schemeClr val="tx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Click documents to view</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42568798"/>
              </p:ext>
            </p:extLst>
          </p:nvPr>
        </p:nvGraphicFramePr>
        <p:xfrm>
          <a:off x="681789" y="5000445"/>
          <a:ext cx="1543825" cy="1105668"/>
        </p:xfrm>
        <a:graphic>
          <a:graphicData uri="http://schemas.openxmlformats.org/presentationml/2006/ole">
            <mc:AlternateContent xmlns:mc="http://schemas.openxmlformats.org/markup-compatibility/2006">
              <mc:Choice xmlns:v="urn:schemas-microsoft-com:vml" Requires="v">
                <p:oleObj spid="_x0000_s204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81789" y="5000445"/>
                        <a:ext cx="1543825" cy="110566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6847758"/>
              </p:ext>
            </p:extLst>
          </p:nvPr>
        </p:nvGraphicFramePr>
        <p:xfrm>
          <a:off x="2424022" y="5000445"/>
          <a:ext cx="1310422" cy="1105668"/>
        </p:xfrm>
        <a:graphic>
          <a:graphicData uri="http://schemas.openxmlformats.org/presentationml/2006/ole">
            <mc:AlternateContent xmlns:mc="http://schemas.openxmlformats.org/markup-compatibility/2006">
              <mc:Choice xmlns:v="urn:schemas-microsoft-com:vml" Requires="v">
                <p:oleObj spid="_x0000_s2050"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2424022" y="5000445"/>
                        <a:ext cx="1310422" cy="110566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16681954"/>
              </p:ext>
            </p:extLst>
          </p:nvPr>
        </p:nvGraphicFramePr>
        <p:xfrm>
          <a:off x="3932851" y="5018206"/>
          <a:ext cx="1289371" cy="1087907"/>
        </p:xfrm>
        <a:graphic>
          <a:graphicData uri="http://schemas.openxmlformats.org/presentationml/2006/ole">
            <mc:AlternateContent xmlns:mc="http://schemas.openxmlformats.org/markup-compatibility/2006">
              <mc:Choice xmlns:v="urn:schemas-microsoft-com:vml" Requires="v">
                <p:oleObj spid="_x0000_s2051"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3932851" y="5018206"/>
                        <a:ext cx="1289371" cy="1087907"/>
                      </a:xfrm>
                      <a:prstGeom prst="rect">
                        <a:avLst/>
                      </a:prstGeom>
                    </p:spPr>
                  </p:pic>
                </p:oleObj>
              </mc:Fallback>
            </mc:AlternateContent>
          </a:graphicData>
        </a:graphic>
      </p:graphicFrame>
    </p:spTree>
    <p:extLst>
      <p:ext uri="{BB962C8B-B14F-4D97-AF65-F5344CB8AC3E}">
        <p14:creationId xmlns:p14="http://schemas.microsoft.com/office/powerpoint/2010/main" val="2519791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latin typeface="Calibri" panose="020F0502020204030204" pitchFamily="34" charset="0"/>
              </a:rPr>
              <a:t>Our story</a:t>
            </a:r>
            <a:r>
              <a:rPr lang="mr-IN" dirty="0">
                <a:latin typeface="Calibri" panose="020F0502020204030204" pitchFamily="34" charset="0"/>
              </a:rPr>
              <a:t>…</a:t>
            </a:r>
            <a:endParaRPr lang="en-US" dirty="0"/>
          </a:p>
        </p:txBody>
      </p:sp>
      <p:pic>
        <p:nvPicPr>
          <p:cNvPr id="7"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0" y="2130344"/>
            <a:ext cx="9144000" cy="4219086"/>
          </a:xfrm>
          <a:prstGeom prst="rect">
            <a:avLst/>
          </a:prstGeom>
        </p:spPr>
      </p:pic>
    </p:spTree>
    <p:extLst>
      <p:ext uri="{BB962C8B-B14F-4D97-AF65-F5344CB8AC3E}">
        <p14:creationId xmlns:p14="http://schemas.microsoft.com/office/powerpoint/2010/main" val="404832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838200"/>
            <a:ext cx="8099425" cy="1143000"/>
          </a:xfrm>
        </p:spPr>
        <p:txBody>
          <a:bodyPr/>
          <a:lstStyle/>
          <a:p>
            <a:r>
              <a:rPr lang="en-US" dirty="0" smtClean="0">
                <a:latin typeface="Calibri" panose="020F0502020204030204" pitchFamily="34" charset="0"/>
              </a:rPr>
              <a:t>Patient Letters</a:t>
            </a:r>
            <a:endParaRPr lang="en-US" dirty="0">
              <a:latin typeface="Calibri" panose="020F0502020204030204" pitchFamily="34" charset="0"/>
            </a:endParaRPr>
          </a:p>
        </p:txBody>
      </p:sp>
      <p:sp>
        <p:nvSpPr>
          <p:cNvPr id="3" name="Content Placeholder 2"/>
          <p:cNvSpPr>
            <a:spLocks noGrp="1"/>
          </p:cNvSpPr>
          <p:nvPr>
            <p:ph idx="1"/>
          </p:nvPr>
        </p:nvSpPr>
        <p:spPr>
          <a:xfrm>
            <a:off x="531813" y="1860884"/>
            <a:ext cx="8118475" cy="4644190"/>
          </a:xfrm>
        </p:spPr>
        <p:txBody>
          <a:bodyPr/>
          <a:lstStyle/>
          <a:p>
            <a:pPr marL="0" indent="0">
              <a:lnSpc>
                <a:spcPct val="115000"/>
              </a:lnSpc>
              <a:spcAft>
                <a:spcPts val="600"/>
              </a:spcAft>
              <a:buNone/>
            </a:pPr>
            <a:r>
              <a:rPr lang="en-US" sz="1600" b="1" dirty="0">
                <a:latin typeface="Calibri" panose="020F0502020204030204" pitchFamily="34" charset="0"/>
              </a:rPr>
              <a:t>Welcome to the Alberta Breast Cancer Screening Program (ABCSP) &amp; FAQs</a:t>
            </a:r>
            <a:endParaRPr lang="en-US" sz="1600" dirty="0">
              <a:latin typeface="Calibri" panose="020F0502020204030204" pitchFamily="34" charset="0"/>
            </a:endParaRPr>
          </a:p>
          <a:p>
            <a:pPr marL="0" indent="0">
              <a:lnSpc>
                <a:spcPct val="115000"/>
              </a:lnSpc>
              <a:spcAft>
                <a:spcPts val="600"/>
              </a:spcAft>
              <a:buNone/>
            </a:pPr>
            <a:r>
              <a:rPr lang="en-US" sz="1600" dirty="0">
                <a:latin typeface="Calibri" panose="020F0502020204030204" pitchFamily="34" charset="0"/>
                <a:cs typeface="Arial" panose="020B0604020202020204" pitchFamily="34" charset="0"/>
              </a:rPr>
              <a:t>This </a:t>
            </a:r>
            <a:r>
              <a:rPr lang="en-US" sz="1600" dirty="0" smtClean="0">
                <a:latin typeface="Calibri" panose="020F0502020204030204" pitchFamily="34" charset="0"/>
                <a:cs typeface="Arial" panose="020B0604020202020204" pitchFamily="34" charset="0"/>
              </a:rPr>
              <a:t>invitation letter </a:t>
            </a:r>
            <a:r>
              <a:rPr lang="en-US" sz="1600" dirty="0">
                <a:latin typeface="Calibri" panose="020F0502020204030204" pitchFamily="34" charset="0"/>
                <a:cs typeface="Arial" panose="020B0604020202020204" pitchFamily="34" charset="0"/>
              </a:rPr>
              <a:t>is sent directly from the ABCSP to women as they age into the program (50 years of age). It is meant to introduce </a:t>
            </a:r>
            <a:r>
              <a:rPr lang="en-US" sz="1600" dirty="0" smtClean="0">
                <a:latin typeface="Calibri" panose="020F0502020204030204" pitchFamily="34" charset="0"/>
                <a:cs typeface="Arial" panose="020B0604020202020204" pitchFamily="34" charset="0"/>
              </a:rPr>
              <a:t>eligible women </a:t>
            </a:r>
            <a:r>
              <a:rPr lang="en-US" sz="1600" dirty="0">
                <a:latin typeface="Calibri" panose="020F0502020204030204" pitchFamily="34" charset="0"/>
                <a:cs typeface="Arial" panose="020B0604020202020204" pitchFamily="34" charset="0"/>
              </a:rPr>
              <a:t>to the program and answer some of the questions they may have</a:t>
            </a:r>
            <a:r>
              <a:rPr lang="en-US" sz="1600" dirty="0" smtClean="0">
                <a:latin typeface="Calibri" panose="020F0502020204030204" pitchFamily="34" charset="0"/>
                <a:cs typeface="Arial" panose="020B0604020202020204" pitchFamily="34" charset="0"/>
              </a:rPr>
              <a:t>.</a:t>
            </a:r>
            <a:endParaRPr lang="en-US" sz="1600" dirty="0">
              <a:latin typeface="Calibri" panose="020F0502020204030204" pitchFamily="34" charset="0"/>
            </a:endParaRPr>
          </a:p>
          <a:p>
            <a:pPr marL="0" indent="0">
              <a:lnSpc>
                <a:spcPct val="115000"/>
              </a:lnSpc>
              <a:spcAft>
                <a:spcPts val="600"/>
              </a:spcAft>
              <a:buNone/>
            </a:pPr>
            <a:r>
              <a:rPr lang="en-US" sz="1600" b="1" dirty="0">
                <a:latin typeface="Calibri" panose="020F0502020204030204" pitchFamily="34" charset="0"/>
              </a:rPr>
              <a:t>Result Letters – </a:t>
            </a:r>
            <a:r>
              <a:rPr lang="en-US" sz="1600" b="1" dirty="0">
                <a:solidFill>
                  <a:srgbClr val="FF0000"/>
                </a:solidFill>
                <a:latin typeface="Calibri" panose="020F0502020204030204" pitchFamily="34" charset="0"/>
              </a:rPr>
              <a:t>sent by radiology clinic</a:t>
            </a:r>
            <a:endParaRPr lang="en-US" sz="1600" dirty="0">
              <a:latin typeface="Calibri" panose="020F0502020204030204" pitchFamily="34" charset="0"/>
            </a:endParaRPr>
          </a:p>
          <a:p>
            <a:pPr marL="0" indent="0">
              <a:lnSpc>
                <a:spcPct val="115000"/>
              </a:lnSpc>
              <a:spcAft>
                <a:spcPts val="600"/>
              </a:spcAft>
              <a:buNone/>
            </a:pPr>
            <a:r>
              <a:rPr lang="en-US" sz="1600" dirty="0" smtClean="0">
                <a:latin typeface="Calibri" panose="020F0502020204030204" pitchFamily="34" charset="0"/>
                <a:cs typeface="Arial" panose="020B0604020202020204" pitchFamily="34" charset="0"/>
              </a:rPr>
              <a:t>The </a:t>
            </a:r>
            <a:r>
              <a:rPr lang="en-US" sz="1600" dirty="0">
                <a:latin typeface="Calibri" panose="020F0502020204030204" pitchFamily="34" charset="0"/>
                <a:cs typeface="Arial" panose="020B0604020202020204" pitchFamily="34" charset="0"/>
              </a:rPr>
              <a:t>ABCSP generates templates of these letters but they are sent out by the radiology clinic following the exam</a:t>
            </a:r>
            <a:r>
              <a:rPr lang="en-US" sz="1600" dirty="0" smtClean="0">
                <a:latin typeface="Calibri" panose="020F0502020204030204" pitchFamily="34" charset="0"/>
                <a:cs typeface="Arial" panose="020B0604020202020204" pitchFamily="34" charset="0"/>
              </a:rPr>
              <a:t>. The ABCSP also provides clinics with the letterheads and envelops for these letters. </a:t>
            </a:r>
            <a:endParaRPr lang="en-US" sz="1600" dirty="0">
              <a:latin typeface="Calibri" panose="020F0502020204030204" pitchFamily="34" charset="0"/>
            </a:endParaRPr>
          </a:p>
          <a:p>
            <a:pPr marL="0" indent="0">
              <a:lnSpc>
                <a:spcPct val="115000"/>
              </a:lnSpc>
              <a:spcAft>
                <a:spcPts val="600"/>
              </a:spcAft>
              <a:buNone/>
            </a:pPr>
            <a:r>
              <a:rPr lang="en-US" sz="1600" b="1" dirty="0">
                <a:latin typeface="Calibri" panose="020F0502020204030204" pitchFamily="34" charset="0"/>
              </a:rPr>
              <a:t>Reminder Letter</a:t>
            </a:r>
            <a:endParaRPr lang="en-US" sz="1600" dirty="0">
              <a:latin typeface="Calibri" panose="020F0502020204030204" pitchFamily="34" charset="0"/>
            </a:endParaRPr>
          </a:p>
          <a:p>
            <a:pPr marL="0" indent="0">
              <a:lnSpc>
                <a:spcPct val="115000"/>
              </a:lnSpc>
              <a:spcAft>
                <a:spcPts val="600"/>
              </a:spcAft>
              <a:buNone/>
            </a:pPr>
            <a:r>
              <a:rPr lang="en-US" sz="1600" dirty="0">
                <a:latin typeface="Calibri" panose="020F0502020204030204" pitchFamily="34" charset="0"/>
                <a:cs typeface="Arial" panose="020B0604020202020204" pitchFamily="34" charset="0"/>
              </a:rPr>
              <a:t>This letter is sent directly from the ABCSP to women when they are due for their next mammogram and our records show they have not recently had one. It is meant as a reminder for the woman to take action and book her next mammogram.</a:t>
            </a:r>
            <a:endParaRPr lang="en-US" sz="1600" dirty="0">
              <a:latin typeface="Calibri" panose="020F0502020204030204" pitchFamily="34" charset="0"/>
            </a:endParaRPr>
          </a:p>
          <a:p>
            <a:endParaRPr lang="en-US" sz="1600" dirty="0">
              <a:latin typeface="Calibri" panose="020F0502020204030204" pitchFamily="34" charset="0"/>
            </a:endParaRPr>
          </a:p>
        </p:txBody>
      </p:sp>
    </p:spTree>
    <p:extLst>
      <p:ext uri="{BB962C8B-B14F-4D97-AF65-F5344CB8AC3E}">
        <p14:creationId xmlns:p14="http://schemas.microsoft.com/office/powerpoint/2010/main" val="4278815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574675" y="3172968"/>
            <a:ext cx="7996238" cy="1752600"/>
          </a:xfrm>
        </p:spPr>
        <p:txBody>
          <a:bodyPr/>
          <a:lstStyle/>
          <a:p>
            <a:pPr>
              <a:lnSpc>
                <a:spcPct val="115000"/>
              </a:lnSpc>
              <a:spcBef>
                <a:spcPts val="600"/>
              </a:spcBef>
              <a:spcAft>
                <a:spcPts val="600"/>
              </a:spcAft>
            </a:pPr>
            <a:r>
              <a:rPr lang="en-US" sz="1600" b="1" dirty="0">
                <a:latin typeface="Calibri" panose="020F0502020204030204" pitchFamily="34" charset="0"/>
                <a:ea typeface="Times New Roman" panose="02020603050405020304" pitchFamily="18" charset="0"/>
                <a:cs typeface="Arial" panose="020B0604020202020204" pitchFamily="34" charset="0"/>
              </a:rPr>
              <a:t>Breast Cancer Screening in Canada – Monitoring &amp; Evaluation of Quality Indicators (Report)</a:t>
            </a:r>
            <a:endParaRPr lang="en-US" sz="1600" dirty="0">
              <a:latin typeface="Calibri" panose="020F0502020204030204" pitchFamily="34" charset="0"/>
              <a:ea typeface="Times New Roman" panose="02020603050405020304" pitchFamily="18" charset="0"/>
            </a:endParaRPr>
          </a:p>
          <a:p>
            <a:pPr>
              <a:lnSpc>
                <a:spcPct val="115000"/>
              </a:lnSpc>
              <a:spcAft>
                <a:spcPts val="600"/>
              </a:spcAft>
            </a:pPr>
            <a:r>
              <a:rPr lang="en-US" sz="1600" dirty="0">
                <a:latin typeface="Calibri" panose="020F0502020204030204" pitchFamily="34" charset="0"/>
                <a:cs typeface="Arial" panose="020B0604020202020204" pitchFamily="34" charset="0"/>
              </a:rPr>
              <a:t>The following report comes from the Canadian Partnership Against Cancer (CPAC). CPAC collects cancer data nationwide and produces reports and recommendations based on the findings. In the following report you will find useful information on the benefits and harms of screening supported by various data elements collected from each province/territory.</a:t>
            </a:r>
            <a:endParaRPr lang="en-US" sz="1600" dirty="0">
              <a:latin typeface="Calibri" panose="020F0502020204030204" pitchFamily="34" charset="0"/>
            </a:endParaRPr>
          </a:p>
          <a:p>
            <a:endParaRPr lang="en-US" sz="1600" dirty="0">
              <a:latin typeface="Calibri" panose="020F0502020204030204" pitchFamily="34" charset="0"/>
            </a:endParaRPr>
          </a:p>
        </p:txBody>
      </p:sp>
      <p:sp>
        <p:nvSpPr>
          <p:cNvPr id="3" name="Title 2"/>
          <p:cNvSpPr>
            <a:spLocks noGrp="1"/>
          </p:cNvSpPr>
          <p:nvPr>
            <p:ph type="ctrTitle" sz="quarter"/>
          </p:nvPr>
        </p:nvSpPr>
        <p:spPr>
          <a:xfrm>
            <a:off x="574675" y="1499616"/>
            <a:ext cx="7996238" cy="1262634"/>
          </a:xfrm>
        </p:spPr>
        <p:txBody>
          <a:bodyPr/>
          <a:lstStyle/>
          <a:p>
            <a:r>
              <a:rPr lang="en-US" dirty="0" smtClean="0">
                <a:latin typeface="Calibri" panose="020F0502020204030204" pitchFamily="34" charset="0"/>
              </a:rPr>
              <a:t>CPAC Report</a:t>
            </a:r>
            <a:endParaRPr lang="en-US" dirty="0">
              <a:latin typeface="Calibri" panose="020F0502020204030204" pitchFamily="34" charset="0"/>
            </a:endParaRPr>
          </a:p>
        </p:txBody>
      </p:sp>
      <p:pic>
        <p:nvPicPr>
          <p:cNvPr id="13" name="Picture 12" descr="Canadian Partnership Against Cancer"/>
          <p:cNvPicPr/>
          <p:nvPr/>
        </p:nvPicPr>
        <p:blipFill>
          <a:blip r:embed="rId3">
            <a:extLst>
              <a:ext uri="{28A0092B-C50C-407E-A947-70E740481C1C}">
                <a14:useLocalDpi xmlns:a14="http://schemas.microsoft.com/office/drawing/2010/main" val="0"/>
              </a:ext>
            </a:extLst>
          </a:blip>
          <a:srcRect/>
          <a:stretch>
            <a:fillRect/>
          </a:stretch>
        </p:blipFill>
        <p:spPr bwMode="auto">
          <a:xfrm>
            <a:off x="2858294" y="5908980"/>
            <a:ext cx="3429000" cy="657225"/>
          </a:xfrm>
          <a:prstGeom prst="rect">
            <a:avLst/>
          </a:prstGeom>
          <a:noFill/>
          <a:ln>
            <a:noFill/>
          </a:ln>
        </p:spPr>
      </p:pic>
      <p:sp>
        <p:nvSpPr>
          <p:cNvPr id="5" name="Left Arrow 4"/>
          <p:cNvSpPr/>
          <p:nvPr/>
        </p:nvSpPr>
        <p:spPr>
          <a:xfrm>
            <a:off x="4572794" y="4922908"/>
            <a:ext cx="2898477" cy="770586"/>
          </a:xfrm>
          <a:prstGeom prst="leftArrow">
            <a:avLst/>
          </a:prstGeom>
          <a:ln>
            <a:solidFill>
              <a:schemeClr val="tx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Click document to read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1850502"/>
              </p:ext>
            </p:extLst>
          </p:nvPr>
        </p:nvGraphicFramePr>
        <p:xfrm>
          <a:off x="2858294" y="4922908"/>
          <a:ext cx="1300967" cy="1097691"/>
        </p:xfrm>
        <a:graphic>
          <a:graphicData uri="http://schemas.openxmlformats.org/presentationml/2006/ole">
            <mc:AlternateContent xmlns:mc="http://schemas.openxmlformats.org/markup-compatibility/2006">
              <mc:Choice xmlns:v="urn:schemas-microsoft-com:vml" Requires="v">
                <p:oleObj spid="_x0000_s6167"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2858294" y="4922908"/>
                        <a:ext cx="1300967" cy="1097691"/>
                      </a:xfrm>
                      <a:prstGeom prst="rect">
                        <a:avLst/>
                      </a:prstGeom>
                    </p:spPr>
                  </p:pic>
                </p:oleObj>
              </mc:Fallback>
            </mc:AlternateContent>
          </a:graphicData>
        </a:graphic>
      </p:graphicFrame>
    </p:spTree>
    <p:extLst>
      <p:ext uri="{BB962C8B-B14F-4D97-AF65-F5344CB8AC3E}">
        <p14:creationId xmlns:p14="http://schemas.microsoft.com/office/powerpoint/2010/main" val="4098039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574675" y="3420374"/>
            <a:ext cx="7996238" cy="1752600"/>
          </a:xfrm>
        </p:spPr>
        <p:txBody>
          <a:bodyPr/>
          <a:lstStyle/>
          <a:p>
            <a:r>
              <a:rPr lang="en-US" sz="2000" dirty="0" smtClean="0">
                <a:latin typeface="Calibri" panose="020F0502020204030204" pitchFamily="34" charset="0"/>
              </a:rPr>
              <a:t>Please take the time to complete this 3 minute survey to provide your feedback on this resource.</a:t>
            </a:r>
            <a:endParaRPr lang="en-US" sz="2000" dirty="0" smtClean="0">
              <a:latin typeface="Calibri" panose="020F0502020204030204" pitchFamily="34" charset="0"/>
              <a:hlinkClick r:id="rId2"/>
            </a:endParaRPr>
          </a:p>
          <a:p>
            <a:endParaRPr lang="en-US" sz="2000" u="sng" dirty="0">
              <a:latin typeface="Calibri" panose="020F0502020204030204" pitchFamily="34" charset="0"/>
              <a:hlinkClick r:id="rId2"/>
            </a:endParaRPr>
          </a:p>
          <a:p>
            <a:r>
              <a:rPr lang="en-US" sz="2000" u="sng" dirty="0" smtClean="0">
                <a:latin typeface="Calibri" panose="020F0502020204030204" pitchFamily="34" charset="0"/>
                <a:hlinkClick r:id="rId2"/>
              </a:rPr>
              <a:t>https</a:t>
            </a:r>
            <a:r>
              <a:rPr lang="en-US" sz="2000" u="sng" dirty="0">
                <a:latin typeface="Calibri" panose="020F0502020204030204" pitchFamily="34" charset="0"/>
                <a:hlinkClick r:id="rId2"/>
              </a:rPr>
              <a:t>://survey.albertahealthservices.ca/ABCSPresourcebinder</a:t>
            </a:r>
            <a:r>
              <a:rPr lang="en-US" sz="2000" dirty="0">
                <a:latin typeface="Calibri" panose="020F0502020204030204" pitchFamily="34" charset="0"/>
                <a:hlinkClick r:id="rId2"/>
              </a:rPr>
              <a:t> </a:t>
            </a:r>
            <a:endParaRPr lang="en-US" sz="2000" dirty="0">
              <a:latin typeface="Calibri" panose="020F0502020204030204" pitchFamily="34" charset="0"/>
            </a:endParaRPr>
          </a:p>
        </p:txBody>
      </p:sp>
      <p:sp>
        <p:nvSpPr>
          <p:cNvPr id="3" name="Title 2"/>
          <p:cNvSpPr>
            <a:spLocks noGrp="1"/>
          </p:cNvSpPr>
          <p:nvPr>
            <p:ph type="ctrTitle" sz="quarter"/>
          </p:nvPr>
        </p:nvSpPr>
        <p:spPr>
          <a:xfrm>
            <a:off x="574675" y="1499616"/>
            <a:ext cx="7996238" cy="1262634"/>
          </a:xfrm>
        </p:spPr>
        <p:txBody>
          <a:bodyPr/>
          <a:lstStyle/>
          <a:p>
            <a:r>
              <a:rPr lang="en-US" dirty="0" smtClean="0">
                <a:latin typeface="Calibri" panose="020F0502020204030204" pitchFamily="34" charset="0"/>
              </a:rPr>
              <a:t>Thank You</a:t>
            </a:r>
            <a:endParaRPr lang="en-US" dirty="0">
              <a:latin typeface="Calibri" panose="020F0502020204030204" pitchFamily="34" charset="0"/>
            </a:endParaRPr>
          </a:p>
        </p:txBody>
      </p:sp>
    </p:spTree>
    <p:extLst>
      <p:ext uri="{BB962C8B-B14F-4D97-AF65-F5344CB8AC3E}">
        <p14:creationId xmlns:p14="http://schemas.microsoft.com/office/powerpoint/2010/main" val="84115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CA" dirty="0">
                <a:latin typeface="Calibri" panose="020F0502020204030204" pitchFamily="34" charset="0"/>
              </a:rPr>
              <a:t>The ABCSP</a:t>
            </a:r>
            <a:endParaRPr lang="en-US" dirty="0"/>
          </a:p>
        </p:txBody>
      </p:sp>
      <p:pic>
        <p:nvPicPr>
          <p:cNvPr id="7"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sp>
        <p:nvSpPr>
          <p:cNvPr id="8" name="Subtitle 2"/>
          <p:cNvSpPr txBox="1">
            <a:spLocks/>
          </p:cNvSpPr>
          <p:nvPr/>
        </p:nvSpPr>
        <p:spPr bwMode="auto">
          <a:xfrm>
            <a:off x="531813" y="1896967"/>
            <a:ext cx="8118475"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Font typeface="Arial" pitchFamily="34" charset="0"/>
              <a:buChar char="•"/>
            </a:pPr>
            <a:r>
              <a:rPr lang="en-CA" dirty="0" smtClean="0"/>
              <a:t> </a:t>
            </a:r>
            <a:r>
              <a:rPr lang="en-CA" dirty="0">
                <a:latin typeface="Calibri" panose="020F0502020204030204" pitchFamily="34" charset="0"/>
              </a:rPr>
              <a:t>Provincial population based program</a:t>
            </a:r>
            <a:endParaRPr lang="en-CA" dirty="0" smtClean="0"/>
          </a:p>
          <a:p>
            <a:pPr marL="0" indent="0">
              <a:buFontTx/>
              <a:buNone/>
            </a:pPr>
            <a:r>
              <a:rPr lang="en-CA" dirty="0">
                <a:latin typeface="Calibri" panose="020F0502020204030204" pitchFamily="34" charset="0"/>
              </a:rPr>
              <a:t>     Target population: Average risk women aged 50-74 </a:t>
            </a:r>
            <a:endParaRPr lang="en-CA" sz="2000" dirty="0" smtClean="0"/>
          </a:p>
          <a:p>
            <a:endParaRPr lang="en-CA" sz="2000" dirty="0" smtClean="0"/>
          </a:p>
          <a:p>
            <a:pPr>
              <a:buFont typeface="Arial" pitchFamily="34" charset="0"/>
              <a:buChar char="•"/>
            </a:pPr>
            <a:r>
              <a:rPr lang="en-CA" dirty="0">
                <a:latin typeface="Calibri" panose="020F0502020204030204" pitchFamily="34" charset="0"/>
              </a:rPr>
              <a:t> Practice Guideline</a:t>
            </a:r>
            <a:endParaRPr lang="en-CA" dirty="0" smtClean="0"/>
          </a:p>
          <a:p>
            <a:pPr marL="0" indent="0">
              <a:buFontTx/>
              <a:buNone/>
            </a:pPr>
            <a:r>
              <a:rPr lang="en-CA" dirty="0" smtClean="0"/>
              <a:t>     </a:t>
            </a:r>
            <a:r>
              <a:rPr lang="en-CA" dirty="0">
                <a:latin typeface="Calibri" panose="020F0502020204030204" pitchFamily="34" charset="0"/>
              </a:rPr>
              <a:t>Alberta Toward </a:t>
            </a:r>
            <a:endParaRPr lang="en-CA" dirty="0" smtClean="0"/>
          </a:p>
          <a:p>
            <a:pPr marL="0" indent="0">
              <a:buFontTx/>
              <a:buNone/>
            </a:pPr>
            <a:r>
              <a:rPr lang="en-CA" dirty="0"/>
              <a:t> </a:t>
            </a:r>
            <a:r>
              <a:rPr lang="en-CA" dirty="0" smtClean="0"/>
              <a:t>    </a:t>
            </a:r>
            <a:r>
              <a:rPr lang="en-CA" dirty="0">
                <a:latin typeface="Calibri" panose="020F0502020204030204" pitchFamily="34" charset="0"/>
              </a:rPr>
              <a:t>Optimizing Practice </a:t>
            </a:r>
            <a:endParaRPr lang="en-US" dirty="0" smtClean="0"/>
          </a:p>
          <a:p>
            <a:pPr marL="0" indent="0">
              <a:buFontTx/>
              <a:buNone/>
            </a:pPr>
            <a:r>
              <a:rPr lang="en-CA" sz="2000" dirty="0">
                <a:latin typeface="Calibri" panose="020F0502020204030204" pitchFamily="34" charset="0"/>
              </a:rPr>
              <a:t>      </a:t>
            </a:r>
            <a:endParaRPr lang="en-CA" sz="2000" dirty="0"/>
          </a:p>
        </p:txBody>
      </p:sp>
      <p:pic>
        <p:nvPicPr>
          <p:cNvPr id="3" name="Picture 2"/>
          <p:cNvPicPr>
            <a:picLocks noChangeAspect="1"/>
          </p:cNvPicPr>
          <p:nvPr/>
        </p:nvPicPr>
        <p:blipFill>
          <a:blip r:embed="rId4"/>
          <a:stretch>
            <a:fillRect/>
          </a:stretch>
        </p:blipFill>
        <p:spPr>
          <a:xfrm>
            <a:off x="3886313" y="3242930"/>
            <a:ext cx="5156062" cy="3608809"/>
          </a:xfrm>
          <a:prstGeom prst="rect">
            <a:avLst/>
          </a:prstGeom>
        </p:spPr>
      </p:pic>
    </p:spTree>
    <p:extLst>
      <p:ext uri="{BB962C8B-B14F-4D97-AF65-F5344CB8AC3E}">
        <p14:creationId xmlns:p14="http://schemas.microsoft.com/office/powerpoint/2010/main" val="2244958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latin typeface="Calibri" panose="020F0502020204030204" pitchFamily="34" charset="0"/>
              </a:rPr>
              <a:t>Toward Optimized Practice</a:t>
            </a:r>
            <a:endParaRPr lang="en-US" dirty="0"/>
          </a:p>
        </p:txBody>
      </p:sp>
      <p:pic>
        <p:nvPicPr>
          <p:cNvPr id="5" name="Picture 4"/>
          <p:cNvPicPr>
            <a:picLocks noChangeAspect="1"/>
          </p:cNvPicPr>
          <p:nvPr/>
        </p:nvPicPr>
        <p:blipFill rotWithShape="1">
          <a:blip r:embed="rId3"/>
          <a:srcRect r="2750"/>
          <a:stretch/>
        </p:blipFill>
        <p:spPr>
          <a:xfrm>
            <a:off x="11017" y="1804422"/>
            <a:ext cx="9132983" cy="4687729"/>
          </a:xfrm>
          <a:prstGeom prst="rect">
            <a:avLst/>
          </a:prstGeom>
        </p:spPr>
      </p:pic>
      <p:sp>
        <p:nvSpPr>
          <p:cNvPr id="6" name="Rectangle 5"/>
          <p:cNvSpPr/>
          <p:nvPr/>
        </p:nvSpPr>
        <p:spPr>
          <a:xfrm>
            <a:off x="3831772" y="6642556"/>
            <a:ext cx="4572000" cy="215444"/>
          </a:xfrm>
          <a:prstGeom prst="rect">
            <a:avLst/>
          </a:prstGeom>
        </p:spPr>
        <p:txBody>
          <a:bodyPr>
            <a:spAutoFit/>
          </a:bodyPr>
          <a:lstStyle/>
          <a:p>
            <a:r>
              <a:rPr lang="en-US" sz="800" dirty="0" smtClean="0"/>
              <a:t>http://www.topalbertadoctors.org/download/244/breast_cancer_summary.pdf?_20170503164519</a:t>
            </a:r>
            <a:endParaRPr lang="en-US" sz="800" dirty="0"/>
          </a:p>
        </p:txBody>
      </p:sp>
      <p:pic>
        <p:nvPicPr>
          <p:cNvPr id="7" name="Picture 43"/>
          <p:cNvPicPr>
            <a:picLocks noChangeAspect="1" noChangeArrowheads="1"/>
          </p:cNvPicPr>
          <p:nvPr/>
        </p:nvPicPr>
        <p:blipFill>
          <a:blip r:embed="rId4" cstate="print"/>
          <a:srcRect/>
          <a:stretch>
            <a:fillRect/>
          </a:stretch>
        </p:blipFill>
        <p:spPr bwMode="auto">
          <a:xfrm>
            <a:off x="631825" y="103188"/>
            <a:ext cx="7108825" cy="879475"/>
          </a:xfrm>
          <a:prstGeom prst="rect">
            <a:avLst/>
          </a:prstGeom>
          <a:noFill/>
          <a:ln w="9525">
            <a:noFill/>
            <a:miter lim="800000"/>
            <a:headEnd/>
            <a:tailEnd/>
          </a:ln>
        </p:spPr>
      </p:pic>
    </p:spTree>
    <p:extLst>
      <p:ext uri="{BB962C8B-B14F-4D97-AF65-F5344CB8AC3E}">
        <p14:creationId xmlns:p14="http://schemas.microsoft.com/office/powerpoint/2010/main" val="2131670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76" y="838200"/>
            <a:ext cx="8124462" cy="1143000"/>
          </a:xfrm>
        </p:spPr>
        <p:txBody>
          <a:bodyPr/>
          <a:lstStyle/>
          <a:p>
            <a:r>
              <a:rPr lang="en-US" dirty="0">
                <a:latin typeface="Calibri" panose="020F0502020204030204" pitchFamily="34" charset="0"/>
              </a:rPr>
              <a:t>Breast Screen Pathway</a:t>
            </a:r>
            <a:endParaRPr lang="en-US" dirty="0"/>
          </a:p>
        </p:txBody>
      </p:sp>
      <p:pic>
        <p:nvPicPr>
          <p:cNvPr id="7"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411159" y="1717675"/>
            <a:ext cx="7648320" cy="5055700"/>
          </a:xfrm>
          <a:prstGeom prst="rect">
            <a:avLst/>
          </a:prstGeom>
        </p:spPr>
      </p:pic>
    </p:spTree>
    <p:extLst>
      <p:ext uri="{BB962C8B-B14F-4D97-AF65-F5344CB8AC3E}">
        <p14:creationId xmlns:p14="http://schemas.microsoft.com/office/powerpoint/2010/main" val="2980498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48343" y="1491343"/>
            <a:ext cx="3396343" cy="707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4" name="Picture 3" descr="C:\Documents and Settings\kelleekovalsky\Desktop\Mammography sites 2015.JPG"/>
          <p:cNvPicPr/>
          <p:nvPr/>
        </p:nvPicPr>
        <p:blipFill rotWithShape="1">
          <a:blip r:embed="rId3" cstate="print">
            <a:extLst>
              <a:ext uri="{28A0092B-C50C-407E-A947-70E740481C1C}">
                <a14:useLocalDpi xmlns:a14="http://schemas.microsoft.com/office/drawing/2010/main" val="0"/>
              </a:ext>
            </a:extLst>
          </a:blip>
          <a:srcRect l="-1" t="11565" r="-179"/>
          <a:stretch/>
        </p:blipFill>
        <p:spPr bwMode="auto">
          <a:xfrm>
            <a:off x="2046514" y="119743"/>
            <a:ext cx="4983094" cy="6529591"/>
          </a:xfrm>
          <a:prstGeom prst="rect">
            <a:avLst/>
          </a:prstGeom>
          <a:noFill/>
          <a:ln>
            <a:noFill/>
          </a:ln>
          <a:extLst>
            <a:ext uri="{53640926-AAD7-44d8-BBD7-CCE9431645EC}">
              <a14:shadowObscured xmlns="" xmlns:a14="http://schemas.microsoft.com/office/drawing/2010/main"/>
            </a:ext>
          </a:extLst>
        </p:spPr>
      </p:pic>
      <p:pic>
        <p:nvPicPr>
          <p:cNvPr id="1026"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2752" y="3529624"/>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528856"/>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2984" y="3347496"/>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0744" y="5338192"/>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185808"/>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5488" y="4335800"/>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369384"/>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505" y="2749219"/>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8791" y="2636912"/>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0280" y="6064720"/>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264" y="5689864"/>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048" y="5052440"/>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7520" y="3643896"/>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136" y="3425968"/>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1657416"/>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7431" y="2358650"/>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6912" y="3682024"/>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111" y="4684664"/>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5136" y="3253728"/>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6832" y="3690408"/>
            <a:ext cx="289488" cy="288032"/>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3496" y="3787912"/>
            <a:ext cx="289488" cy="288032"/>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Subtitle 27"/>
          <p:cNvSpPr>
            <a:spLocks noGrp="1"/>
          </p:cNvSpPr>
          <p:nvPr>
            <p:ph type="body" sz="half" idx="4294967295"/>
          </p:nvPr>
        </p:nvSpPr>
        <p:spPr>
          <a:xfrm>
            <a:off x="426028" y="4681536"/>
            <a:ext cx="5486400" cy="1376363"/>
          </a:xfrm>
        </p:spPr>
        <p:txBody>
          <a:bodyPr>
            <a:normAutofit/>
          </a:bodyPr>
          <a:lstStyle/>
          <a:p>
            <a:pPr marL="0" indent="0" algn="l">
              <a:buNone/>
            </a:pPr>
            <a:r>
              <a:rPr lang="en-CA" sz="1200" dirty="0" smtClean="0">
                <a:solidFill>
                  <a:schemeClr val="tx1"/>
                </a:solidFill>
              </a:rPr>
              <a:t>  	   ASR</a:t>
            </a:r>
          </a:p>
          <a:p>
            <a:pPr marL="0" indent="0" algn="l">
              <a:buNone/>
            </a:pPr>
            <a:endParaRPr lang="en-CA" sz="1200" dirty="0" smtClean="0">
              <a:solidFill>
                <a:schemeClr val="tx1"/>
              </a:solidFill>
            </a:endParaRPr>
          </a:p>
          <a:p>
            <a:pPr marL="0" indent="0" algn="l">
              <a:buNone/>
            </a:pPr>
            <a:r>
              <a:rPr lang="en-CA" sz="1200" dirty="0" smtClean="0">
                <a:solidFill>
                  <a:schemeClr val="tx1"/>
                </a:solidFill>
              </a:rPr>
              <a:t> 	   Screen Test</a:t>
            </a:r>
          </a:p>
          <a:p>
            <a:pPr marL="0" indent="0">
              <a:buNone/>
            </a:pPr>
            <a:endParaRPr lang="en-CA" sz="1200" dirty="0" smtClean="0">
              <a:solidFill>
                <a:schemeClr val="tx1"/>
              </a:solidFill>
            </a:endParaRPr>
          </a:p>
          <a:p>
            <a:pPr marL="0" indent="0" algn="l">
              <a:buNone/>
            </a:pPr>
            <a:r>
              <a:rPr lang="en-CA" sz="1200" dirty="0" smtClean="0">
                <a:solidFill>
                  <a:schemeClr val="tx1"/>
                </a:solidFill>
              </a:rPr>
              <a:t>  	   AHS DI</a:t>
            </a:r>
            <a:endParaRPr lang="en-CA" sz="1200" dirty="0">
              <a:solidFill>
                <a:schemeClr val="tx1"/>
              </a:solidFill>
            </a:endParaRPr>
          </a:p>
        </p:txBody>
      </p:sp>
      <p:sp>
        <p:nvSpPr>
          <p:cNvPr id="29" name="Flowchart: Connector 28"/>
          <p:cNvSpPr/>
          <p:nvPr/>
        </p:nvSpPr>
        <p:spPr>
          <a:xfrm>
            <a:off x="780728" y="5175417"/>
            <a:ext cx="144744" cy="1608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prstClr val="white"/>
              </a:solidFill>
            </a:endParaRP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 r="-2532"/>
          <a:stretch/>
        </p:blipFill>
        <p:spPr bwMode="auto">
          <a:xfrm>
            <a:off x="698328" y="5595851"/>
            <a:ext cx="330274" cy="248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 r="-2532"/>
          <a:stretch/>
        </p:blipFill>
        <p:spPr bwMode="auto">
          <a:xfrm>
            <a:off x="3091782" y="2358650"/>
            <a:ext cx="330274" cy="248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 r="-2532"/>
          <a:stretch/>
        </p:blipFill>
        <p:spPr bwMode="auto">
          <a:xfrm>
            <a:off x="6085624" y="5729312"/>
            <a:ext cx="330274" cy="248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 r="-2532"/>
          <a:stretch/>
        </p:blipFill>
        <p:spPr bwMode="auto">
          <a:xfrm>
            <a:off x="4923487" y="3589708"/>
            <a:ext cx="330274" cy="248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 r="-2532"/>
          <a:stretch/>
        </p:blipFill>
        <p:spPr bwMode="auto">
          <a:xfrm>
            <a:off x="4611302" y="5222316"/>
            <a:ext cx="330274" cy="248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 r="-2532"/>
          <a:stretch/>
        </p:blipFill>
        <p:spPr bwMode="auto">
          <a:xfrm>
            <a:off x="5822990" y="1387679"/>
            <a:ext cx="330274" cy="248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 r="-2532"/>
          <a:stretch/>
        </p:blipFill>
        <p:spPr bwMode="auto">
          <a:xfrm>
            <a:off x="2989752" y="1665064"/>
            <a:ext cx="330274" cy="248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 r="-2532"/>
          <a:stretch/>
        </p:blipFill>
        <p:spPr bwMode="auto">
          <a:xfrm>
            <a:off x="5300280" y="6104168"/>
            <a:ext cx="330274" cy="248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31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1000" fill="hold"/>
                                        <p:tgtEl>
                                          <p:spTgt spid="36"/>
                                        </p:tgtEl>
                                        <p:attrNameLst>
                                          <p:attrName>ppt_x</p:attrName>
                                        </p:attrNameLst>
                                      </p:cBhvr>
                                      <p:tavLst>
                                        <p:tav tm="0">
                                          <p:val>
                                            <p:strVal val="#ppt_x"/>
                                          </p:val>
                                        </p:tav>
                                        <p:tav tm="100000">
                                          <p:val>
                                            <p:strVal val="#ppt_x"/>
                                          </p:val>
                                        </p:tav>
                                      </p:tavLst>
                                    </p:anim>
                                    <p:anim calcmode="lin" valueType="num">
                                      <p:cBhvr additive="base">
                                        <p:cTn id="15" dur="1000" fill="hold"/>
                                        <p:tgtEl>
                                          <p:spTgt spid="3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1000" fill="hold"/>
                                        <p:tgtEl>
                                          <p:spTgt spid="31"/>
                                        </p:tgtEl>
                                        <p:attrNameLst>
                                          <p:attrName>ppt_x</p:attrName>
                                        </p:attrNameLst>
                                      </p:cBhvr>
                                      <p:tavLst>
                                        <p:tav tm="0">
                                          <p:val>
                                            <p:strVal val="#ppt_x"/>
                                          </p:val>
                                        </p:tav>
                                        <p:tav tm="100000">
                                          <p:val>
                                            <p:strVal val="#ppt_x"/>
                                          </p:val>
                                        </p:tav>
                                      </p:tavLst>
                                    </p:anim>
                                    <p:anim calcmode="lin" valueType="num">
                                      <p:cBhvr additive="base">
                                        <p:cTn id="19" dur="1000" fill="hold"/>
                                        <p:tgtEl>
                                          <p:spTgt spid="3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000" fill="hold"/>
                                        <p:tgtEl>
                                          <p:spTgt spid="35"/>
                                        </p:tgtEl>
                                        <p:attrNameLst>
                                          <p:attrName>ppt_x</p:attrName>
                                        </p:attrNameLst>
                                      </p:cBhvr>
                                      <p:tavLst>
                                        <p:tav tm="0">
                                          <p:val>
                                            <p:strVal val="#ppt_x"/>
                                          </p:val>
                                        </p:tav>
                                        <p:tav tm="100000">
                                          <p:val>
                                            <p:strVal val="#ppt_x"/>
                                          </p:val>
                                        </p:tav>
                                      </p:tavLst>
                                    </p:anim>
                                    <p:anim calcmode="lin" valueType="num">
                                      <p:cBhvr additive="base">
                                        <p:cTn id="23" dur="10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ppt_x"/>
                                          </p:val>
                                        </p:tav>
                                        <p:tav tm="100000">
                                          <p:val>
                                            <p:strVal val="#ppt_x"/>
                                          </p:val>
                                        </p:tav>
                                      </p:tavLst>
                                    </p:anim>
                                    <p:anim calcmode="lin" valueType="num">
                                      <p:cBhvr additive="base">
                                        <p:cTn id="27" dur="10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1000" fill="hold"/>
                                        <p:tgtEl>
                                          <p:spTgt spid="34"/>
                                        </p:tgtEl>
                                        <p:attrNameLst>
                                          <p:attrName>ppt_x</p:attrName>
                                        </p:attrNameLst>
                                      </p:cBhvr>
                                      <p:tavLst>
                                        <p:tav tm="0">
                                          <p:val>
                                            <p:strVal val="#ppt_x"/>
                                          </p:val>
                                        </p:tav>
                                        <p:tav tm="100000">
                                          <p:val>
                                            <p:strVal val="#ppt_x"/>
                                          </p:val>
                                        </p:tav>
                                      </p:tavLst>
                                    </p:anim>
                                    <p:anim calcmode="lin" valueType="num">
                                      <p:cBhvr additive="base">
                                        <p:cTn id="31" dur="1000" fill="hold"/>
                                        <p:tgtEl>
                                          <p:spTgt spid="3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1000" fill="hold"/>
                                        <p:tgtEl>
                                          <p:spTgt spid="32"/>
                                        </p:tgtEl>
                                        <p:attrNameLst>
                                          <p:attrName>ppt_x</p:attrName>
                                        </p:attrNameLst>
                                      </p:cBhvr>
                                      <p:tavLst>
                                        <p:tav tm="0">
                                          <p:val>
                                            <p:strVal val="#ppt_x"/>
                                          </p:val>
                                        </p:tav>
                                        <p:tav tm="100000">
                                          <p:val>
                                            <p:strVal val="#ppt_x"/>
                                          </p:val>
                                        </p:tav>
                                      </p:tavLst>
                                    </p:anim>
                                    <p:anim calcmode="lin" valueType="num">
                                      <p:cBhvr additive="base">
                                        <p:cTn id="35" dur="10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1000" fill="hold"/>
                                        <p:tgtEl>
                                          <p:spTgt spid="37"/>
                                        </p:tgtEl>
                                        <p:attrNameLst>
                                          <p:attrName>ppt_x</p:attrName>
                                        </p:attrNameLst>
                                      </p:cBhvr>
                                      <p:tavLst>
                                        <p:tav tm="0">
                                          <p:val>
                                            <p:strVal val="#ppt_x"/>
                                          </p:val>
                                        </p:tav>
                                        <p:tav tm="100000">
                                          <p:val>
                                            <p:strVal val="#ppt_x"/>
                                          </p:val>
                                        </p:tav>
                                      </p:tavLst>
                                    </p:anim>
                                    <p:anim calcmode="lin" valueType="num">
                                      <p:cBhvr additive="base">
                                        <p:cTn id="39"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wipe(down)">
                                      <p:cBhvr>
                                        <p:cTn id="44" dur="580">
                                          <p:stCondLst>
                                            <p:cond delay="0"/>
                                          </p:stCondLst>
                                        </p:cTn>
                                        <p:tgtEl>
                                          <p:spTgt spid="1026"/>
                                        </p:tgtEl>
                                      </p:cBhvr>
                                    </p:animEffect>
                                    <p:anim calcmode="lin" valueType="num">
                                      <p:cBhvr>
                                        <p:cTn id="4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50" dur="26">
                                          <p:stCondLst>
                                            <p:cond delay="650"/>
                                          </p:stCondLst>
                                        </p:cTn>
                                        <p:tgtEl>
                                          <p:spTgt spid="1026"/>
                                        </p:tgtEl>
                                      </p:cBhvr>
                                      <p:to x="100000" y="60000"/>
                                    </p:animScale>
                                    <p:animScale>
                                      <p:cBhvr>
                                        <p:cTn id="51" dur="166" decel="50000">
                                          <p:stCondLst>
                                            <p:cond delay="676"/>
                                          </p:stCondLst>
                                        </p:cTn>
                                        <p:tgtEl>
                                          <p:spTgt spid="1026"/>
                                        </p:tgtEl>
                                      </p:cBhvr>
                                      <p:to x="100000" y="100000"/>
                                    </p:animScale>
                                    <p:animScale>
                                      <p:cBhvr>
                                        <p:cTn id="52" dur="26">
                                          <p:stCondLst>
                                            <p:cond delay="1312"/>
                                          </p:stCondLst>
                                        </p:cTn>
                                        <p:tgtEl>
                                          <p:spTgt spid="1026"/>
                                        </p:tgtEl>
                                      </p:cBhvr>
                                      <p:to x="100000" y="80000"/>
                                    </p:animScale>
                                    <p:animScale>
                                      <p:cBhvr>
                                        <p:cTn id="53" dur="166" decel="50000">
                                          <p:stCondLst>
                                            <p:cond delay="1338"/>
                                          </p:stCondLst>
                                        </p:cTn>
                                        <p:tgtEl>
                                          <p:spTgt spid="1026"/>
                                        </p:tgtEl>
                                      </p:cBhvr>
                                      <p:to x="100000" y="100000"/>
                                    </p:animScale>
                                    <p:animScale>
                                      <p:cBhvr>
                                        <p:cTn id="54" dur="26">
                                          <p:stCondLst>
                                            <p:cond delay="1642"/>
                                          </p:stCondLst>
                                        </p:cTn>
                                        <p:tgtEl>
                                          <p:spTgt spid="1026"/>
                                        </p:tgtEl>
                                      </p:cBhvr>
                                      <p:to x="100000" y="90000"/>
                                    </p:animScale>
                                    <p:animScale>
                                      <p:cBhvr>
                                        <p:cTn id="55" dur="166" decel="50000">
                                          <p:stCondLst>
                                            <p:cond delay="1668"/>
                                          </p:stCondLst>
                                        </p:cTn>
                                        <p:tgtEl>
                                          <p:spTgt spid="1026"/>
                                        </p:tgtEl>
                                      </p:cBhvr>
                                      <p:to x="100000" y="100000"/>
                                    </p:animScale>
                                    <p:animScale>
                                      <p:cBhvr>
                                        <p:cTn id="56" dur="26">
                                          <p:stCondLst>
                                            <p:cond delay="1808"/>
                                          </p:stCondLst>
                                        </p:cTn>
                                        <p:tgtEl>
                                          <p:spTgt spid="1026"/>
                                        </p:tgtEl>
                                      </p:cBhvr>
                                      <p:to x="100000" y="95000"/>
                                    </p:animScale>
                                    <p:animScale>
                                      <p:cBhvr>
                                        <p:cTn id="57" dur="166" decel="50000">
                                          <p:stCondLst>
                                            <p:cond delay="1834"/>
                                          </p:stCondLst>
                                        </p:cTn>
                                        <p:tgtEl>
                                          <p:spTgt spid="1026"/>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80">
                                          <p:stCondLst>
                                            <p:cond delay="0"/>
                                          </p:stCondLst>
                                        </p:cTn>
                                        <p:tgtEl>
                                          <p:spTgt spid="7"/>
                                        </p:tgtEl>
                                      </p:cBhvr>
                                    </p:animEffect>
                                    <p:anim calcmode="lin" valueType="num">
                                      <p:cBhvr>
                                        <p:cTn id="6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6" dur="26">
                                          <p:stCondLst>
                                            <p:cond delay="650"/>
                                          </p:stCondLst>
                                        </p:cTn>
                                        <p:tgtEl>
                                          <p:spTgt spid="7"/>
                                        </p:tgtEl>
                                      </p:cBhvr>
                                      <p:to x="100000" y="60000"/>
                                    </p:animScale>
                                    <p:animScale>
                                      <p:cBhvr>
                                        <p:cTn id="67" dur="166" decel="50000">
                                          <p:stCondLst>
                                            <p:cond delay="676"/>
                                          </p:stCondLst>
                                        </p:cTn>
                                        <p:tgtEl>
                                          <p:spTgt spid="7"/>
                                        </p:tgtEl>
                                      </p:cBhvr>
                                      <p:to x="100000" y="100000"/>
                                    </p:animScale>
                                    <p:animScale>
                                      <p:cBhvr>
                                        <p:cTn id="68" dur="26">
                                          <p:stCondLst>
                                            <p:cond delay="1312"/>
                                          </p:stCondLst>
                                        </p:cTn>
                                        <p:tgtEl>
                                          <p:spTgt spid="7"/>
                                        </p:tgtEl>
                                      </p:cBhvr>
                                      <p:to x="100000" y="80000"/>
                                    </p:animScale>
                                    <p:animScale>
                                      <p:cBhvr>
                                        <p:cTn id="69" dur="166" decel="50000">
                                          <p:stCondLst>
                                            <p:cond delay="1338"/>
                                          </p:stCondLst>
                                        </p:cTn>
                                        <p:tgtEl>
                                          <p:spTgt spid="7"/>
                                        </p:tgtEl>
                                      </p:cBhvr>
                                      <p:to x="100000" y="100000"/>
                                    </p:animScale>
                                    <p:animScale>
                                      <p:cBhvr>
                                        <p:cTn id="70" dur="26">
                                          <p:stCondLst>
                                            <p:cond delay="1642"/>
                                          </p:stCondLst>
                                        </p:cTn>
                                        <p:tgtEl>
                                          <p:spTgt spid="7"/>
                                        </p:tgtEl>
                                      </p:cBhvr>
                                      <p:to x="100000" y="90000"/>
                                    </p:animScale>
                                    <p:animScale>
                                      <p:cBhvr>
                                        <p:cTn id="71" dur="166" decel="50000">
                                          <p:stCondLst>
                                            <p:cond delay="1668"/>
                                          </p:stCondLst>
                                        </p:cTn>
                                        <p:tgtEl>
                                          <p:spTgt spid="7"/>
                                        </p:tgtEl>
                                      </p:cBhvr>
                                      <p:to x="100000" y="100000"/>
                                    </p:animScale>
                                    <p:animScale>
                                      <p:cBhvr>
                                        <p:cTn id="72" dur="26">
                                          <p:stCondLst>
                                            <p:cond delay="1808"/>
                                          </p:stCondLst>
                                        </p:cTn>
                                        <p:tgtEl>
                                          <p:spTgt spid="7"/>
                                        </p:tgtEl>
                                      </p:cBhvr>
                                      <p:to x="100000" y="95000"/>
                                    </p:animScale>
                                    <p:animScale>
                                      <p:cBhvr>
                                        <p:cTn id="73" dur="166" decel="50000">
                                          <p:stCondLst>
                                            <p:cond delay="1834"/>
                                          </p:stCondLst>
                                        </p:cTn>
                                        <p:tgtEl>
                                          <p:spTgt spid="7"/>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down)">
                                      <p:cBhvr>
                                        <p:cTn id="76" dur="580">
                                          <p:stCondLst>
                                            <p:cond delay="0"/>
                                          </p:stCondLst>
                                        </p:cTn>
                                        <p:tgtEl>
                                          <p:spTgt spid="8"/>
                                        </p:tgtEl>
                                      </p:cBhvr>
                                    </p:animEffect>
                                    <p:anim calcmode="lin" valueType="num">
                                      <p:cBhvr>
                                        <p:cTn id="7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2" dur="26">
                                          <p:stCondLst>
                                            <p:cond delay="650"/>
                                          </p:stCondLst>
                                        </p:cTn>
                                        <p:tgtEl>
                                          <p:spTgt spid="8"/>
                                        </p:tgtEl>
                                      </p:cBhvr>
                                      <p:to x="100000" y="60000"/>
                                    </p:animScale>
                                    <p:animScale>
                                      <p:cBhvr>
                                        <p:cTn id="83" dur="166" decel="50000">
                                          <p:stCondLst>
                                            <p:cond delay="676"/>
                                          </p:stCondLst>
                                        </p:cTn>
                                        <p:tgtEl>
                                          <p:spTgt spid="8"/>
                                        </p:tgtEl>
                                      </p:cBhvr>
                                      <p:to x="100000" y="100000"/>
                                    </p:animScale>
                                    <p:animScale>
                                      <p:cBhvr>
                                        <p:cTn id="84" dur="26">
                                          <p:stCondLst>
                                            <p:cond delay="1312"/>
                                          </p:stCondLst>
                                        </p:cTn>
                                        <p:tgtEl>
                                          <p:spTgt spid="8"/>
                                        </p:tgtEl>
                                      </p:cBhvr>
                                      <p:to x="100000" y="80000"/>
                                    </p:animScale>
                                    <p:animScale>
                                      <p:cBhvr>
                                        <p:cTn id="85" dur="166" decel="50000">
                                          <p:stCondLst>
                                            <p:cond delay="1338"/>
                                          </p:stCondLst>
                                        </p:cTn>
                                        <p:tgtEl>
                                          <p:spTgt spid="8"/>
                                        </p:tgtEl>
                                      </p:cBhvr>
                                      <p:to x="100000" y="100000"/>
                                    </p:animScale>
                                    <p:animScale>
                                      <p:cBhvr>
                                        <p:cTn id="86" dur="26">
                                          <p:stCondLst>
                                            <p:cond delay="1642"/>
                                          </p:stCondLst>
                                        </p:cTn>
                                        <p:tgtEl>
                                          <p:spTgt spid="8"/>
                                        </p:tgtEl>
                                      </p:cBhvr>
                                      <p:to x="100000" y="90000"/>
                                    </p:animScale>
                                    <p:animScale>
                                      <p:cBhvr>
                                        <p:cTn id="87" dur="166" decel="50000">
                                          <p:stCondLst>
                                            <p:cond delay="1668"/>
                                          </p:stCondLst>
                                        </p:cTn>
                                        <p:tgtEl>
                                          <p:spTgt spid="8"/>
                                        </p:tgtEl>
                                      </p:cBhvr>
                                      <p:to x="100000" y="100000"/>
                                    </p:animScale>
                                    <p:animScale>
                                      <p:cBhvr>
                                        <p:cTn id="88" dur="26">
                                          <p:stCondLst>
                                            <p:cond delay="1808"/>
                                          </p:stCondLst>
                                        </p:cTn>
                                        <p:tgtEl>
                                          <p:spTgt spid="8"/>
                                        </p:tgtEl>
                                      </p:cBhvr>
                                      <p:to x="100000" y="95000"/>
                                    </p:animScale>
                                    <p:animScale>
                                      <p:cBhvr>
                                        <p:cTn id="89" dur="166" decel="50000">
                                          <p:stCondLst>
                                            <p:cond delay="1834"/>
                                          </p:stCondLst>
                                        </p:cTn>
                                        <p:tgtEl>
                                          <p:spTgt spid="8"/>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580">
                                          <p:stCondLst>
                                            <p:cond delay="0"/>
                                          </p:stCondLst>
                                        </p:cTn>
                                        <p:tgtEl>
                                          <p:spTgt spid="9"/>
                                        </p:tgtEl>
                                      </p:cBhvr>
                                    </p:animEffect>
                                    <p:anim calcmode="lin" valueType="num">
                                      <p:cBhvr>
                                        <p:cTn id="9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8" dur="26">
                                          <p:stCondLst>
                                            <p:cond delay="650"/>
                                          </p:stCondLst>
                                        </p:cTn>
                                        <p:tgtEl>
                                          <p:spTgt spid="9"/>
                                        </p:tgtEl>
                                      </p:cBhvr>
                                      <p:to x="100000" y="60000"/>
                                    </p:animScale>
                                    <p:animScale>
                                      <p:cBhvr>
                                        <p:cTn id="99" dur="166" decel="50000">
                                          <p:stCondLst>
                                            <p:cond delay="676"/>
                                          </p:stCondLst>
                                        </p:cTn>
                                        <p:tgtEl>
                                          <p:spTgt spid="9"/>
                                        </p:tgtEl>
                                      </p:cBhvr>
                                      <p:to x="100000" y="100000"/>
                                    </p:animScale>
                                    <p:animScale>
                                      <p:cBhvr>
                                        <p:cTn id="100" dur="26">
                                          <p:stCondLst>
                                            <p:cond delay="1312"/>
                                          </p:stCondLst>
                                        </p:cTn>
                                        <p:tgtEl>
                                          <p:spTgt spid="9"/>
                                        </p:tgtEl>
                                      </p:cBhvr>
                                      <p:to x="100000" y="80000"/>
                                    </p:animScale>
                                    <p:animScale>
                                      <p:cBhvr>
                                        <p:cTn id="101" dur="166" decel="50000">
                                          <p:stCondLst>
                                            <p:cond delay="1338"/>
                                          </p:stCondLst>
                                        </p:cTn>
                                        <p:tgtEl>
                                          <p:spTgt spid="9"/>
                                        </p:tgtEl>
                                      </p:cBhvr>
                                      <p:to x="100000" y="100000"/>
                                    </p:animScale>
                                    <p:animScale>
                                      <p:cBhvr>
                                        <p:cTn id="102" dur="26">
                                          <p:stCondLst>
                                            <p:cond delay="1642"/>
                                          </p:stCondLst>
                                        </p:cTn>
                                        <p:tgtEl>
                                          <p:spTgt spid="9"/>
                                        </p:tgtEl>
                                      </p:cBhvr>
                                      <p:to x="100000" y="90000"/>
                                    </p:animScale>
                                    <p:animScale>
                                      <p:cBhvr>
                                        <p:cTn id="103" dur="166" decel="50000">
                                          <p:stCondLst>
                                            <p:cond delay="1668"/>
                                          </p:stCondLst>
                                        </p:cTn>
                                        <p:tgtEl>
                                          <p:spTgt spid="9"/>
                                        </p:tgtEl>
                                      </p:cBhvr>
                                      <p:to x="100000" y="100000"/>
                                    </p:animScale>
                                    <p:animScale>
                                      <p:cBhvr>
                                        <p:cTn id="104" dur="26">
                                          <p:stCondLst>
                                            <p:cond delay="1808"/>
                                          </p:stCondLst>
                                        </p:cTn>
                                        <p:tgtEl>
                                          <p:spTgt spid="9"/>
                                        </p:tgtEl>
                                      </p:cBhvr>
                                      <p:to x="100000" y="95000"/>
                                    </p:animScale>
                                    <p:animScale>
                                      <p:cBhvr>
                                        <p:cTn id="105" dur="166" decel="50000">
                                          <p:stCondLst>
                                            <p:cond delay="1834"/>
                                          </p:stCondLst>
                                        </p:cTn>
                                        <p:tgtEl>
                                          <p:spTgt spid="9"/>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wipe(down)">
                                      <p:cBhvr>
                                        <p:cTn id="108" dur="580">
                                          <p:stCondLst>
                                            <p:cond delay="0"/>
                                          </p:stCondLst>
                                        </p:cTn>
                                        <p:tgtEl>
                                          <p:spTgt spid="10"/>
                                        </p:tgtEl>
                                      </p:cBhvr>
                                    </p:animEffect>
                                    <p:anim calcmode="lin" valueType="num">
                                      <p:cBhvr>
                                        <p:cTn id="10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4" dur="26">
                                          <p:stCondLst>
                                            <p:cond delay="650"/>
                                          </p:stCondLst>
                                        </p:cTn>
                                        <p:tgtEl>
                                          <p:spTgt spid="10"/>
                                        </p:tgtEl>
                                      </p:cBhvr>
                                      <p:to x="100000" y="60000"/>
                                    </p:animScale>
                                    <p:animScale>
                                      <p:cBhvr>
                                        <p:cTn id="115" dur="166" decel="50000">
                                          <p:stCondLst>
                                            <p:cond delay="676"/>
                                          </p:stCondLst>
                                        </p:cTn>
                                        <p:tgtEl>
                                          <p:spTgt spid="10"/>
                                        </p:tgtEl>
                                      </p:cBhvr>
                                      <p:to x="100000" y="100000"/>
                                    </p:animScale>
                                    <p:animScale>
                                      <p:cBhvr>
                                        <p:cTn id="116" dur="26">
                                          <p:stCondLst>
                                            <p:cond delay="1312"/>
                                          </p:stCondLst>
                                        </p:cTn>
                                        <p:tgtEl>
                                          <p:spTgt spid="10"/>
                                        </p:tgtEl>
                                      </p:cBhvr>
                                      <p:to x="100000" y="80000"/>
                                    </p:animScale>
                                    <p:animScale>
                                      <p:cBhvr>
                                        <p:cTn id="117" dur="166" decel="50000">
                                          <p:stCondLst>
                                            <p:cond delay="1338"/>
                                          </p:stCondLst>
                                        </p:cTn>
                                        <p:tgtEl>
                                          <p:spTgt spid="10"/>
                                        </p:tgtEl>
                                      </p:cBhvr>
                                      <p:to x="100000" y="100000"/>
                                    </p:animScale>
                                    <p:animScale>
                                      <p:cBhvr>
                                        <p:cTn id="118" dur="26">
                                          <p:stCondLst>
                                            <p:cond delay="1642"/>
                                          </p:stCondLst>
                                        </p:cTn>
                                        <p:tgtEl>
                                          <p:spTgt spid="10"/>
                                        </p:tgtEl>
                                      </p:cBhvr>
                                      <p:to x="100000" y="90000"/>
                                    </p:animScale>
                                    <p:animScale>
                                      <p:cBhvr>
                                        <p:cTn id="119" dur="166" decel="50000">
                                          <p:stCondLst>
                                            <p:cond delay="1668"/>
                                          </p:stCondLst>
                                        </p:cTn>
                                        <p:tgtEl>
                                          <p:spTgt spid="10"/>
                                        </p:tgtEl>
                                      </p:cBhvr>
                                      <p:to x="100000" y="100000"/>
                                    </p:animScale>
                                    <p:animScale>
                                      <p:cBhvr>
                                        <p:cTn id="120" dur="26">
                                          <p:stCondLst>
                                            <p:cond delay="1808"/>
                                          </p:stCondLst>
                                        </p:cTn>
                                        <p:tgtEl>
                                          <p:spTgt spid="10"/>
                                        </p:tgtEl>
                                      </p:cBhvr>
                                      <p:to x="100000" y="95000"/>
                                    </p:animScale>
                                    <p:animScale>
                                      <p:cBhvr>
                                        <p:cTn id="121" dur="166" decel="50000">
                                          <p:stCondLst>
                                            <p:cond delay="1834"/>
                                          </p:stCondLst>
                                        </p:cTn>
                                        <p:tgtEl>
                                          <p:spTgt spid="10"/>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wipe(down)">
                                      <p:cBhvr>
                                        <p:cTn id="124" dur="580">
                                          <p:stCondLst>
                                            <p:cond delay="0"/>
                                          </p:stCondLst>
                                        </p:cTn>
                                        <p:tgtEl>
                                          <p:spTgt spid="11"/>
                                        </p:tgtEl>
                                      </p:cBhvr>
                                    </p:animEffect>
                                    <p:anim calcmode="lin" valueType="num">
                                      <p:cBhvr>
                                        <p:cTn id="1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0" dur="26">
                                          <p:stCondLst>
                                            <p:cond delay="650"/>
                                          </p:stCondLst>
                                        </p:cTn>
                                        <p:tgtEl>
                                          <p:spTgt spid="11"/>
                                        </p:tgtEl>
                                      </p:cBhvr>
                                      <p:to x="100000" y="60000"/>
                                    </p:animScale>
                                    <p:animScale>
                                      <p:cBhvr>
                                        <p:cTn id="131" dur="166" decel="50000">
                                          <p:stCondLst>
                                            <p:cond delay="676"/>
                                          </p:stCondLst>
                                        </p:cTn>
                                        <p:tgtEl>
                                          <p:spTgt spid="11"/>
                                        </p:tgtEl>
                                      </p:cBhvr>
                                      <p:to x="100000" y="100000"/>
                                    </p:animScale>
                                    <p:animScale>
                                      <p:cBhvr>
                                        <p:cTn id="132" dur="26">
                                          <p:stCondLst>
                                            <p:cond delay="1312"/>
                                          </p:stCondLst>
                                        </p:cTn>
                                        <p:tgtEl>
                                          <p:spTgt spid="11"/>
                                        </p:tgtEl>
                                      </p:cBhvr>
                                      <p:to x="100000" y="80000"/>
                                    </p:animScale>
                                    <p:animScale>
                                      <p:cBhvr>
                                        <p:cTn id="133" dur="166" decel="50000">
                                          <p:stCondLst>
                                            <p:cond delay="1338"/>
                                          </p:stCondLst>
                                        </p:cTn>
                                        <p:tgtEl>
                                          <p:spTgt spid="11"/>
                                        </p:tgtEl>
                                      </p:cBhvr>
                                      <p:to x="100000" y="100000"/>
                                    </p:animScale>
                                    <p:animScale>
                                      <p:cBhvr>
                                        <p:cTn id="134" dur="26">
                                          <p:stCondLst>
                                            <p:cond delay="1642"/>
                                          </p:stCondLst>
                                        </p:cTn>
                                        <p:tgtEl>
                                          <p:spTgt spid="11"/>
                                        </p:tgtEl>
                                      </p:cBhvr>
                                      <p:to x="100000" y="90000"/>
                                    </p:animScale>
                                    <p:animScale>
                                      <p:cBhvr>
                                        <p:cTn id="135" dur="166" decel="50000">
                                          <p:stCondLst>
                                            <p:cond delay="1668"/>
                                          </p:stCondLst>
                                        </p:cTn>
                                        <p:tgtEl>
                                          <p:spTgt spid="11"/>
                                        </p:tgtEl>
                                      </p:cBhvr>
                                      <p:to x="100000" y="100000"/>
                                    </p:animScale>
                                    <p:animScale>
                                      <p:cBhvr>
                                        <p:cTn id="136" dur="26">
                                          <p:stCondLst>
                                            <p:cond delay="1808"/>
                                          </p:stCondLst>
                                        </p:cTn>
                                        <p:tgtEl>
                                          <p:spTgt spid="11"/>
                                        </p:tgtEl>
                                      </p:cBhvr>
                                      <p:to x="100000" y="95000"/>
                                    </p:animScale>
                                    <p:animScale>
                                      <p:cBhvr>
                                        <p:cTn id="137" dur="166" decel="50000">
                                          <p:stCondLst>
                                            <p:cond delay="1834"/>
                                          </p:stCondLst>
                                        </p:cTn>
                                        <p:tgtEl>
                                          <p:spTgt spid="11"/>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wipe(down)">
                                      <p:cBhvr>
                                        <p:cTn id="140" dur="580">
                                          <p:stCondLst>
                                            <p:cond delay="0"/>
                                          </p:stCondLst>
                                        </p:cTn>
                                        <p:tgtEl>
                                          <p:spTgt spid="12"/>
                                        </p:tgtEl>
                                      </p:cBhvr>
                                    </p:animEffect>
                                    <p:anim calcmode="lin" valueType="num">
                                      <p:cBhvr>
                                        <p:cTn id="1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46" dur="26">
                                          <p:stCondLst>
                                            <p:cond delay="650"/>
                                          </p:stCondLst>
                                        </p:cTn>
                                        <p:tgtEl>
                                          <p:spTgt spid="12"/>
                                        </p:tgtEl>
                                      </p:cBhvr>
                                      <p:to x="100000" y="60000"/>
                                    </p:animScale>
                                    <p:animScale>
                                      <p:cBhvr>
                                        <p:cTn id="147" dur="166" decel="50000">
                                          <p:stCondLst>
                                            <p:cond delay="676"/>
                                          </p:stCondLst>
                                        </p:cTn>
                                        <p:tgtEl>
                                          <p:spTgt spid="12"/>
                                        </p:tgtEl>
                                      </p:cBhvr>
                                      <p:to x="100000" y="100000"/>
                                    </p:animScale>
                                    <p:animScale>
                                      <p:cBhvr>
                                        <p:cTn id="148" dur="26">
                                          <p:stCondLst>
                                            <p:cond delay="1312"/>
                                          </p:stCondLst>
                                        </p:cTn>
                                        <p:tgtEl>
                                          <p:spTgt spid="12"/>
                                        </p:tgtEl>
                                      </p:cBhvr>
                                      <p:to x="100000" y="80000"/>
                                    </p:animScale>
                                    <p:animScale>
                                      <p:cBhvr>
                                        <p:cTn id="149" dur="166" decel="50000">
                                          <p:stCondLst>
                                            <p:cond delay="1338"/>
                                          </p:stCondLst>
                                        </p:cTn>
                                        <p:tgtEl>
                                          <p:spTgt spid="12"/>
                                        </p:tgtEl>
                                      </p:cBhvr>
                                      <p:to x="100000" y="100000"/>
                                    </p:animScale>
                                    <p:animScale>
                                      <p:cBhvr>
                                        <p:cTn id="150" dur="26">
                                          <p:stCondLst>
                                            <p:cond delay="1642"/>
                                          </p:stCondLst>
                                        </p:cTn>
                                        <p:tgtEl>
                                          <p:spTgt spid="12"/>
                                        </p:tgtEl>
                                      </p:cBhvr>
                                      <p:to x="100000" y="90000"/>
                                    </p:animScale>
                                    <p:animScale>
                                      <p:cBhvr>
                                        <p:cTn id="151" dur="166" decel="50000">
                                          <p:stCondLst>
                                            <p:cond delay="1668"/>
                                          </p:stCondLst>
                                        </p:cTn>
                                        <p:tgtEl>
                                          <p:spTgt spid="12"/>
                                        </p:tgtEl>
                                      </p:cBhvr>
                                      <p:to x="100000" y="100000"/>
                                    </p:animScale>
                                    <p:animScale>
                                      <p:cBhvr>
                                        <p:cTn id="152" dur="26">
                                          <p:stCondLst>
                                            <p:cond delay="1808"/>
                                          </p:stCondLst>
                                        </p:cTn>
                                        <p:tgtEl>
                                          <p:spTgt spid="12"/>
                                        </p:tgtEl>
                                      </p:cBhvr>
                                      <p:to x="100000" y="95000"/>
                                    </p:animScale>
                                    <p:animScale>
                                      <p:cBhvr>
                                        <p:cTn id="153" dur="166" decel="50000">
                                          <p:stCondLst>
                                            <p:cond delay="1834"/>
                                          </p:stCondLst>
                                        </p:cTn>
                                        <p:tgtEl>
                                          <p:spTgt spid="12"/>
                                        </p:tgtEl>
                                      </p:cBhvr>
                                      <p:to x="100000" y="100000"/>
                                    </p:animScale>
                                  </p:childTnLst>
                                </p:cTn>
                              </p:par>
                              <p:par>
                                <p:cTn id="154" presetID="26" presetClass="entr" presetSubtype="0" fill="hold" nodeType="with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wipe(down)">
                                      <p:cBhvr>
                                        <p:cTn id="156" dur="580">
                                          <p:stCondLst>
                                            <p:cond delay="0"/>
                                          </p:stCondLst>
                                        </p:cTn>
                                        <p:tgtEl>
                                          <p:spTgt spid="13"/>
                                        </p:tgtEl>
                                      </p:cBhvr>
                                    </p:animEffect>
                                    <p:anim calcmode="lin" valueType="num">
                                      <p:cBhvr>
                                        <p:cTn id="15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62" dur="26">
                                          <p:stCondLst>
                                            <p:cond delay="650"/>
                                          </p:stCondLst>
                                        </p:cTn>
                                        <p:tgtEl>
                                          <p:spTgt spid="13"/>
                                        </p:tgtEl>
                                      </p:cBhvr>
                                      <p:to x="100000" y="60000"/>
                                    </p:animScale>
                                    <p:animScale>
                                      <p:cBhvr>
                                        <p:cTn id="163" dur="166" decel="50000">
                                          <p:stCondLst>
                                            <p:cond delay="676"/>
                                          </p:stCondLst>
                                        </p:cTn>
                                        <p:tgtEl>
                                          <p:spTgt spid="13"/>
                                        </p:tgtEl>
                                      </p:cBhvr>
                                      <p:to x="100000" y="100000"/>
                                    </p:animScale>
                                    <p:animScale>
                                      <p:cBhvr>
                                        <p:cTn id="164" dur="26">
                                          <p:stCondLst>
                                            <p:cond delay="1312"/>
                                          </p:stCondLst>
                                        </p:cTn>
                                        <p:tgtEl>
                                          <p:spTgt spid="13"/>
                                        </p:tgtEl>
                                      </p:cBhvr>
                                      <p:to x="100000" y="80000"/>
                                    </p:animScale>
                                    <p:animScale>
                                      <p:cBhvr>
                                        <p:cTn id="165" dur="166" decel="50000">
                                          <p:stCondLst>
                                            <p:cond delay="1338"/>
                                          </p:stCondLst>
                                        </p:cTn>
                                        <p:tgtEl>
                                          <p:spTgt spid="13"/>
                                        </p:tgtEl>
                                      </p:cBhvr>
                                      <p:to x="100000" y="100000"/>
                                    </p:animScale>
                                    <p:animScale>
                                      <p:cBhvr>
                                        <p:cTn id="166" dur="26">
                                          <p:stCondLst>
                                            <p:cond delay="1642"/>
                                          </p:stCondLst>
                                        </p:cTn>
                                        <p:tgtEl>
                                          <p:spTgt spid="13"/>
                                        </p:tgtEl>
                                      </p:cBhvr>
                                      <p:to x="100000" y="90000"/>
                                    </p:animScale>
                                    <p:animScale>
                                      <p:cBhvr>
                                        <p:cTn id="167" dur="166" decel="50000">
                                          <p:stCondLst>
                                            <p:cond delay="1668"/>
                                          </p:stCondLst>
                                        </p:cTn>
                                        <p:tgtEl>
                                          <p:spTgt spid="13"/>
                                        </p:tgtEl>
                                      </p:cBhvr>
                                      <p:to x="100000" y="100000"/>
                                    </p:animScale>
                                    <p:animScale>
                                      <p:cBhvr>
                                        <p:cTn id="168" dur="26">
                                          <p:stCondLst>
                                            <p:cond delay="1808"/>
                                          </p:stCondLst>
                                        </p:cTn>
                                        <p:tgtEl>
                                          <p:spTgt spid="13"/>
                                        </p:tgtEl>
                                      </p:cBhvr>
                                      <p:to x="100000" y="95000"/>
                                    </p:animScale>
                                    <p:animScale>
                                      <p:cBhvr>
                                        <p:cTn id="169" dur="166" decel="50000">
                                          <p:stCondLst>
                                            <p:cond delay="1834"/>
                                          </p:stCondLst>
                                        </p:cTn>
                                        <p:tgtEl>
                                          <p:spTgt spid="13"/>
                                        </p:tgtEl>
                                      </p:cBhvr>
                                      <p:to x="100000" y="100000"/>
                                    </p:animScale>
                                  </p:childTnLst>
                                </p:cTn>
                              </p:par>
                              <p:par>
                                <p:cTn id="170" presetID="26" presetClass="entr" presetSubtype="0" fill="hold" nodeType="withEffect">
                                  <p:stCondLst>
                                    <p:cond delay="0"/>
                                  </p:stCondLst>
                                  <p:childTnLst>
                                    <p:set>
                                      <p:cBhvr>
                                        <p:cTn id="171" dur="1" fill="hold">
                                          <p:stCondLst>
                                            <p:cond delay="0"/>
                                          </p:stCondLst>
                                        </p:cTn>
                                        <p:tgtEl>
                                          <p:spTgt spid="14"/>
                                        </p:tgtEl>
                                        <p:attrNameLst>
                                          <p:attrName>style.visibility</p:attrName>
                                        </p:attrNameLst>
                                      </p:cBhvr>
                                      <p:to>
                                        <p:strVal val="visible"/>
                                      </p:to>
                                    </p:set>
                                    <p:animEffect transition="in" filter="wipe(down)">
                                      <p:cBhvr>
                                        <p:cTn id="172" dur="580">
                                          <p:stCondLst>
                                            <p:cond delay="0"/>
                                          </p:stCondLst>
                                        </p:cTn>
                                        <p:tgtEl>
                                          <p:spTgt spid="14"/>
                                        </p:tgtEl>
                                      </p:cBhvr>
                                    </p:animEffect>
                                    <p:anim calcmode="lin" valueType="num">
                                      <p:cBhvr>
                                        <p:cTn id="17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8" dur="26">
                                          <p:stCondLst>
                                            <p:cond delay="650"/>
                                          </p:stCondLst>
                                        </p:cTn>
                                        <p:tgtEl>
                                          <p:spTgt spid="14"/>
                                        </p:tgtEl>
                                      </p:cBhvr>
                                      <p:to x="100000" y="60000"/>
                                    </p:animScale>
                                    <p:animScale>
                                      <p:cBhvr>
                                        <p:cTn id="179" dur="166" decel="50000">
                                          <p:stCondLst>
                                            <p:cond delay="676"/>
                                          </p:stCondLst>
                                        </p:cTn>
                                        <p:tgtEl>
                                          <p:spTgt spid="14"/>
                                        </p:tgtEl>
                                      </p:cBhvr>
                                      <p:to x="100000" y="100000"/>
                                    </p:animScale>
                                    <p:animScale>
                                      <p:cBhvr>
                                        <p:cTn id="180" dur="26">
                                          <p:stCondLst>
                                            <p:cond delay="1312"/>
                                          </p:stCondLst>
                                        </p:cTn>
                                        <p:tgtEl>
                                          <p:spTgt spid="14"/>
                                        </p:tgtEl>
                                      </p:cBhvr>
                                      <p:to x="100000" y="80000"/>
                                    </p:animScale>
                                    <p:animScale>
                                      <p:cBhvr>
                                        <p:cTn id="181" dur="166" decel="50000">
                                          <p:stCondLst>
                                            <p:cond delay="1338"/>
                                          </p:stCondLst>
                                        </p:cTn>
                                        <p:tgtEl>
                                          <p:spTgt spid="14"/>
                                        </p:tgtEl>
                                      </p:cBhvr>
                                      <p:to x="100000" y="100000"/>
                                    </p:animScale>
                                    <p:animScale>
                                      <p:cBhvr>
                                        <p:cTn id="182" dur="26">
                                          <p:stCondLst>
                                            <p:cond delay="1642"/>
                                          </p:stCondLst>
                                        </p:cTn>
                                        <p:tgtEl>
                                          <p:spTgt spid="14"/>
                                        </p:tgtEl>
                                      </p:cBhvr>
                                      <p:to x="100000" y="90000"/>
                                    </p:animScale>
                                    <p:animScale>
                                      <p:cBhvr>
                                        <p:cTn id="183" dur="166" decel="50000">
                                          <p:stCondLst>
                                            <p:cond delay="1668"/>
                                          </p:stCondLst>
                                        </p:cTn>
                                        <p:tgtEl>
                                          <p:spTgt spid="14"/>
                                        </p:tgtEl>
                                      </p:cBhvr>
                                      <p:to x="100000" y="100000"/>
                                    </p:animScale>
                                    <p:animScale>
                                      <p:cBhvr>
                                        <p:cTn id="184" dur="26">
                                          <p:stCondLst>
                                            <p:cond delay="1808"/>
                                          </p:stCondLst>
                                        </p:cTn>
                                        <p:tgtEl>
                                          <p:spTgt spid="14"/>
                                        </p:tgtEl>
                                      </p:cBhvr>
                                      <p:to x="100000" y="95000"/>
                                    </p:animScale>
                                    <p:animScale>
                                      <p:cBhvr>
                                        <p:cTn id="185" dur="166" decel="50000">
                                          <p:stCondLst>
                                            <p:cond delay="1834"/>
                                          </p:stCondLst>
                                        </p:cTn>
                                        <p:tgtEl>
                                          <p:spTgt spid="14"/>
                                        </p:tgtEl>
                                      </p:cBhvr>
                                      <p:to x="100000" y="100000"/>
                                    </p:animScale>
                                  </p:childTnLst>
                                </p:cTn>
                              </p:par>
                              <p:par>
                                <p:cTn id="186" presetID="26" presetClass="entr" presetSubtype="0" fill="hold" nodeType="withEffect">
                                  <p:stCondLst>
                                    <p:cond delay="0"/>
                                  </p:stCondLst>
                                  <p:childTnLst>
                                    <p:set>
                                      <p:cBhvr>
                                        <p:cTn id="187" dur="1" fill="hold">
                                          <p:stCondLst>
                                            <p:cond delay="0"/>
                                          </p:stCondLst>
                                        </p:cTn>
                                        <p:tgtEl>
                                          <p:spTgt spid="15"/>
                                        </p:tgtEl>
                                        <p:attrNameLst>
                                          <p:attrName>style.visibility</p:attrName>
                                        </p:attrNameLst>
                                      </p:cBhvr>
                                      <p:to>
                                        <p:strVal val="visible"/>
                                      </p:to>
                                    </p:set>
                                    <p:animEffect transition="in" filter="wipe(down)">
                                      <p:cBhvr>
                                        <p:cTn id="188" dur="580">
                                          <p:stCondLst>
                                            <p:cond delay="0"/>
                                          </p:stCondLst>
                                        </p:cTn>
                                        <p:tgtEl>
                                          <p:spTgt spid="15"/>
                                        </p:tgtEl>
                                      </p:cBhvr>
                                    </p:animEffect>
                                    <p:anim calcmode="lin" valueType="num">
                                      <p:cBhvr>
                                        <p:cTn id="18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4" dur="26">
                                          <p:stCondLst>
                                            <p:cond delay="650"/>
                                          </p:stCondLst>
                                        </p:cTn>
                                        <p:tgtEl>
                                          <p:spTgt spid="15"/>
                                        </p:tgtEl>
                                      </p:cBhvr>
                                      <p:to x="100000" y="60000"/>
                                    </p:animScale>
                                    <p:animScale>
                                      <p:cBhvr>
                                        <p:cTn id="195" dur="166" decel="50000">
                                          <p:stCondLst>
                                            <p:cond delay="676"/>
                                          </p:stCondLst>
                                        </p:cTn>
                                        <p:tgtEl>
                                          <p:spTgt spid="15"/>
                                        </p:tgtEl>
                                      </p:cBhvr>
                                      <p:to x="100000" y="100000"/>
                                    </p:animScale>
                                    <p:animScale>
                                      <p:cBhvr>
                                        <p:cTn id="196" dur="26">
                                          <p:stCondLst>
                                            <p:cond delay="1312"/>
                                          </p:stCondLst>
                                        </p:cTn>
                                        <p:tgtEl>
                                          <p:spTgt spid="15"/>
                                        </p:tgtEl>
                                      </p:cBhvr>
                                      <p:to x="100000" y="80000"/>
                                    </p:animScale>
                                    <p:animScale>
                                      <p:cBhvr>
                                        <p:cTn id="197" dur="166" decel="50000">
                                          <p:stCondLst>
                                            <p:cond delay="1338"/>
                                          </p:stCondLst>
                                        </p:cTn>
                                        <p:tgtEl>
                                          <p:spTgt spid="15"/>
                                        </p:tgtEl>
                                      </p:cBhvr>
                                      <p:to x="100000" y="100000"/>
                                    </p:animScale>
                                    <p:animScale>
                                      <p:cBhvr>
                                        <p:cTn id="198" dur="26">
                                          <p:stCondLst>
                                            <p:cond delay="1642"/>
                                          </p:stCondLst>
                                        </p:cTn>
                                        <p:tgtEl>
                                          <p:spTgt spid="15"/>
                                        </p:tgtEl>
                                      </p:cBhvr>
                                      <p:to x="100000" y="90000"/>
                                    </p:animScale>
                                    <p:animScale>
                                      <p:cBhvr>
                                        <p:cTn id="199" dur="166" decel="50000">
                                          <p:stCondLst>
                                            <p:cond delay="1668"/>
                                          </p:stCondLst>
                                        </p:cTn>
                                        <p:tgtEl>
                                          <p:spTgt spid="15"/>
                                        </p:tgtEl>
                                      </p:cBhvr>
                                      <p:to x="100000" y="100000"/>
                                    </p:animScale>
                                    <p:animScale>
                                      <p:cBhvr>
                                        <p:cTn id="200" dur="26">
                                          <p:stCondLst>
                                            <p:cond delay="1808"/>
                                          </p:stCondLst>
                                        </p:cTn>
                                        <p:tgtEl>
                                          <p:spTgt spid="15"/>
                                        </p:tgtEl>
                                      </p:cBhvr>
                                      <p:to x="100000" y="95000"/>
                                    </p:animScale>
                                    <p:animScale>
                                      <p:cBhvr>
                                        <p:cTn id="201" dur="166" decel="50000">
                                          <p:stCondLst>
                                            <p:cond delay="1834"/>
                                          </p:stCondLst>
                                        </p:cTn>
                                        <p:tgtEl>
                                          <p:spTgt spid="15"/>
                                        </p:tgtEl>
                                      </p:cBhvr>
                                      <p:to x="100000" y="100000"/>
                                    </p:animScale>
                                  </p:childTnLst>
                                </p:cTn>
                              </p:par>
                              <p:par>
                                <p:cTn id="202" presetID="26" presetClass="entr" presetSubtype="0" fill="hold" nodeType="withEffect">
                                  <p:stCondLst>
                                    <p:cond delay="0"/>
                                  </p:stCondLst>
                                  <p:childTnLst>
                                    <p:set>
                                      <p:cBhvr>
                                        <p:cTn id="203" dur="1" fill="hold">
                                          <p:stCondLst>
                                            <p:cond delay="0"/>
                                          </p:stCondLst>
                                        </p:cTn>
                                        <p:tgtEl>
                                          <p:spTgt spid="16"/>
                                        </p:tgtEl>
                                        <p:attrNameLst>
                                          <p:attrName>style.visibility</p:attrName>
                                        </p:attrNameLst>
                                      </p:cBhvr>
                                      <p:to>
                                        <p:strVal val="visible"/>
                                      </p:to>
                                    </p:set>
                                    <p:animEffect transition="in" filter="wipe(down)">
                                      <p:cBhvr>
                                        <p:cTn id="204" dur="580">
                                          <p:stCondLst>
                                            <p:cond delay="0"/>
                                          </p:stCondLst>
                                        </p:cTn>
                                        <p:tgtEl>
                                          <p:spTgt spid="16"/>
                                        </p:tgtEl>
                                      </p:cBhvr>
                                    </p:animEffect>
                                    <p:anim calcmode="lin" valueType="num">
                                      <p:cBhvr>
                                        <p:cTn id="20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10" dur="26">
                                          <p:stCondLst>
                                            <p:cond delay="650"/>
                                          </p:stCondLst>
                                        </p:cTn>
                                        <p:tgtEl>
                                          <p:spTgt spid="16"/>
                                        </p:tgtEl>
                                      </p:cBhvr>
                                      <p:to x="100000" y="60000"/>
                                    </p:animScale>
                                    <p:animScale>
                                      <p:cBhvr>
                                        <p:cTn id="211" dur="166" decel="50000">
                                          <p:stCondLst>
                                            <p:cond delay="676"/>
                                          </p:stCondLst>
                                        </p:cTn>
                                        <p:tgtEl>
                                          <p:spTgt spid="16"/>
                                        </p:tgtEl>
                                      </p:cBhvr>
                                      <p:to x="100000" y="100000"/>
                                    </p:animScale>
                                    <p:animScale>
                                      <p:cBhvr>
                                        <p:cTn id="212" dur="26">
                                          <p:stCondLst>
                                            <p:cond delay="1312"/>
                                          </p:stCondLst>
                                        </p:cTn>
                                        <p:tgtEl>
                                          <p:spTgt spid="16"/>
                                        </p:tgtEl>
                                      </p:cBhvr>
                                      <p:to x="100000" y="80000"/>
                                    </p:animScale>
                                    <p:animScale>
                                      <p:cBhvr>
                                        <p:cTn id="213" dur="166" decel="50000">
                                          <p:stCondLst>
                                            <p:cond delay="1338"/>
                                          </p:stCondLst>
                                        </p:cTn>
                                        <p:tgtEl>
                                          <p:spTgt spid="16"/>
                                        </p:tgtEl>
                                      </p:cBhvr>
                                      <p:to x="100000" y="100000"/>
                                    </p:animScale>
                                    <p:animScale>
                                      <p:cBhvr>
                                        <p:cTn id="214" dur="26">
                                          <p:stCondLst>
                                            <p:cond delay="1642"/>
                                          </p:stCondLst>
                                        </p:cTn>
                                        <p:tgtEl>
                                          <p:spTgt spid="16"/>
                                        </p:tgtEl>
                                      </p:cBhvr>
                                      <p:to x="100000" y="90000"/>
                                    </p:animScale>
                                    <p:animScale>
                                      <p:cBhvr>
                                        <p:cTn id="215" dur="166" decel="50000">
                                          <p:stCondLst>
                                            <p:cond delay="1668"/>
                                          </p:stCondLst>
                                        </p:cTn>
                                        <p:tgtEl>
                                          <p:spTgt spid="16"/>
                                        </p:tgtEl>
                                      </p:cBhvr>
                                      <p:to x="100000" y="100000"/>
                                    </p:animScale>
                                    <p:animScale>
                                      <p:cBhvr>
                                        <p:cTn id="216" dur="26">
                                          <p:stCondLst>
                                            <p:cond delay="1808"/>
                                          </p:stCondLst>
                                        </p:cTn>
                                        <p:tgtEl>
                                          <p:spTgt spid="16"/>
                                        </p:tgtEl>
                                      </p:cBhvr>
                                      <p:to x="100000" y="95000"/>
                                    </p:animScale>
                                    <p:animScale>
                                      <p:cBhvr>
                                        <p:cTn id="217" dur="166" decel="50000">
                                          <p:stCondLst>
                                            <p:cond delay="1834"/>
                                          </p:stCondLst>
                                        </p:cTn>
                                        <p:tgtEl>
                                          <p:spTgt spid="16"/>
                                        </p:tgtEl>
                                      </p:cBhvr>
                                      <p:to x="100000" y="100000"/>
                                    </p:animScale>
                                  </p:childTnLst>
                                </p:cTn>
                              </p:par>
                              <p:par>
                                <p:cTn id="218" presetID="26" presetClass="entr" presetSubtype="0" fill="hold" nodeType="withEffect">
                                  <p:stCondLst>
                                    <p:cond delay="0"/>
                                  </p:stCondLst>
                                  <p:childTnLst>
                                    <p:set>
                                      <p:cBhvr>
                                        <p:cTn id="219" dur="1" fill="hold">
                                          <p:stCondLst>
                                            <p:cond delay="0"/>
                                          </p:stCondLst>
                                        </p:cTn>
                                        <p:tgtEl>
                                          <p:spTgt spid="17"/>
                                        </p:tgtEl>
                                        <p:attrNameLst>
                                          <p:attrName>style.visibility</p:attrName>
                                        </p:attrNameLst>
                                      </p:cBhvr>
                                      <p:to>
                                        <p:strVal val="visible"/>
                                      </p:to>
                                    </p:set>
                                    <p:animEffect transition="in" filter="wipe(down)">
                                      <p:cBhvr>
                                        <p:cTn id="220" dur="580">
                                          <p:stCondLst>
                                            <p:cond delay="0"/>
                                          </p:stCondLst>
                                        </p:cTn>
                                        <p:tgtEl>
                                          <p:spTgt spid="17"/>
                                        </p:tgtEl>
                                      </p:cBhvr>
                                    </p:animEffect>
                                    <p:anim calcmode="lin" valueType="num">
                                      <p:cBhvr>
                                        <p:cTn id="22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2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2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26" dur="26">
                                          <p:stCondLst>
                                            <p:cond delay="650"/>
                                          </p:stCondLst>
                                        </p:cTn>
                                        <p:tgtEl>
                                          <p:spTgt spid="17"/>
                                        </p:tgtEl>
                                      </p:cBhvr>
                                      <p:to x="100000" y="60000"/>
                                    </p:animScale>
                                    <p:animScale>
                                      <p:cBhvr>
                                        <p:cTn id="227" dur="166" decel="50000">
                                          <p:stCondLst>
                                            <p:cond delay="676"/>
                                          </p:stCondLst>
                                        </p:cTn>
                                        <p:tgtEl>
                                          <p:spTgt spid="17"/>
                                        </p:tgtEl>
                                      </p:cBhvr>
                                      <p:to x="100000" y="100000"/>
                                    </p:animScale>
                                    <p:animScale>
                                      <p:cBhvr>
                                        <p:cTn id="228" dur="26">
                                          <p:stCondLst>
                                            <p:cond delay="1312"/>
                                          </p:stCondLst>
                                        </p:cTn>
                                        <p:tgtEl>
                                          <p:spTgt spid="17"/>
                                        </p:tgtEl>
                                      </p:cBhvr>
                                      <p:to x="100000" y="80000"/>
                                    </p:animScale>
                                    <p:animScale>
                                      <p:cBhvr>
                                        <p:cTn id="229" dur="166" decel="50000">
                                          <p:stCondLst>
                                            <p:cond delay="1338"/>
                                          </p:stCondLst>
                                        </p:cTn>
                                        <p:tgtEl>
                                          <p:spTgt spid="17"/>
                                        </p:tgtEl>
                                      </p:cBhvr>
                                      <p:to x="100000" y="100000"/>
                                    </p:animScale>
                                    <p:animScale>
                                      <p:cBhvr>
                                        <p:cTn id="230" dur="26">
                                          <p:stCondLst>
                                            <p:cond delay="1642"/>
                                          </p:stCondLst>
                                        </p:cTn>
                                        <p:tgtEl>
                                          <p:spTgt spid="17"/>
                                        </p:tgtEl>
                                      </p:cBhvr>
                                      <p:to x="100000" y="90000"/>
                                    </p:animScale>
                                    <p:animScale>
                                      <p:cBhvr>
                                        <p:cTn id="231" dur="166" decel="50000">
                                          <p:stCondLst>
                                            <p:cond delay="1668"/>
                                          </p:stCondLst>
                                        </p:cTn>
                                        <p:tgtEl>
                                          <p:spTgt spid="17"/>
                                        </p:tgtEl>
                                      </p:cBhvr>
                                      <p:to x="100000" y="100000"/>
                                    </p:animScale>
                                    <p:animScale>
                                      <p:cBhvr>
                                        <p:cTn id="232" dur="26">
                                          <p:stCondLst>
                                            <p:cond delay="1808"/>
                                          </p:stCondLst>
                                        </p:cTn>
                                        <p:tgtEl>
                                          <p:spTgt spid="17"/>
                                        </p:tgtEl>
                                      </p:cBhvr>
                                      <p:to x="100000" y="95000"/>
                                    </p:animScale>
                                    <p:animScale>
                                      <p:cBhvr>
                                        <p:cTn id="233" dur="166" decel="50000">
                                          <p:stCondLst>
                                            <p:cond delay="1834"/>
                                          </p:stCondLst>
                                        </p:cTn>
                                        <p:tgtEl>
                                          <p:spTgt spid="17"/>
                                        </p:tgtEl>
                                      </p:cBhvr>
                                      <p:to x="100000" y="100000"/>
                                    </p:animScale>
                                  </p:childTnLst>
                                </p:cTn>
                              </p:par>
                              <p:par>
                                <p:cTn id="234" presetID="26" presetClass="entr" presetSubtype="0" fill="hold" nodeType="withEffect">
                                  <p:stCondLst>
                                    <p:cond delay="0"/>
                                  </p:stCondLst>
                                  <p:childTnLst>
                                    <p:set>
                                      <p:cBhvr>
                                        <p:cTn id="235" dur="1" fill="hold">
                                          <p:stCondLst>
                                            <p:cond delay="0"/>
                                          </p:stCondLst>
                                        </p:cTn>
                                        <p:tgtEl>
                                          <p:spTgt spid="18"/>
                                        </p:tgtEl>
                                        <p:attrNameLst>
                                          <p:attrName>style.visibility</p:attrName>
                                        </p:attrNameLst>
                                      </p:cBhvr>
                                      <p:to>
                                        <p:strVal val="visible"/>
                                      </p:to>
                                    </p:set>
                                    <p:animEffect transition="in" filter="wipe(down)">
                                      <p:cBhvr>
                                        <p:cTn id="236" dur="580">
                                          <p:stCondLst>
                                            <p:cond delay="0"/>
                                          </p:stCondLst>
                                        </p:cTn>
                                        <p:tgtEl>
                                          <p:spTgt spid="18"/>
                                        </p:tgtEl>
                                      </p:cBhvr>
                                    </p:animEffect>
                                    <p:anim calcmode="lin" valueType="num">
                                      <p:cBhvr>
                                        <p:cTn id="23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42" dur="26">
                                          <p:stCondLst>
                                            <p:cond delay="650"/>
                                          </p:stCondLst>
                                        </p:cTn>
                                        <p:tgtEl>
                                          <p:spTgt spid="18"/>
                                        </p:tgtEl>
                                      </p:cBhvr>
                                      <p:to x="100000" y="60000"/>
                                    </p:animScale>
                                    <p:animScale>
                                      <p:cBhvr>
                                        <p:cTn id="243" dur="166" decel="50000">
                                          <p:stCondLst>
                                            <p:cond delay="676"/>
                                          </p:stCondLst>
                                        </p:cTn>
                                        <p:tgtEl>
                                          <p:spTgt spid="18"/>
                                        </p:tgtEl>
                                      </p:cBhvr>
                                      <p:to x="100000" y="100000"/>
                                    </p:animScale>
                                    <p:animScale>
                                      <p:cBhvr>
                                        <p:cTn id="244" dur="26">
                                          <p:stCondLst>
                                            <p:cond delay="1312"/>
                                          </p:stCondLst>
                                        </p:cTn>
                                        <p:tgtEl>
                                          <p:spTgt spid="18"/>
                                        </p:tgtEl>
                                      </p:cBhvr>
                                      <p:to x="100000" y="80000"/>
                                    </p:animScale>
                                    <p:animScale>
                                      <p:cBhvr>
                                        <p:cTn id="245" dur="166" decel="50000">
                                          <p:stCondLst>
                                            <p:cond delay="1338"/>
                                          </p:stCondLst>
                                        </p:cTn>
                                        <p:tgtEl>
                                          <p:spTgt spid="18"/>
                                        </p:tgtEl>
                                      </p:cBhvr>
                                      <p:to x="100000" y="100000"/>
                                    </p:animScale>
                                    <p:animScale>
                                      <p:cBhvr>
                                        <p:cTn id="246" dur="26">
                                          <p:stCondLst>
                                            <p:cond delay="1642"/>
                                          </p:stCondLst>
                                        </p:cTn>
                                        <p:tgtEl>
                                          <p:spTgt spid="18"/>
                                        </p:tgtEl>
                                      </p:cBhvr>
                                      <p:to x="100000" y="90000"/>
                                    </p:animScale>
                                    <p:animScale>
                                      <p:cBhvr>
                                        <p:cTn id="247" dur="166" decel="50000">
                                          <p:stCondLst>
                                            <p:cond delay="1668"/>
                                          </p:stCondLst>
                                        </p:cTn>
                                        <p:tgtEl>
                                          <p:spTgt spid="18"/>
                                        </p:tgtEl>
                                      </p:cBhvr>
                                      <p:to x="100000" y="100000"/>
                                    </p:animScale>
                                    <p:animScale>
                                      <p:cBhvr>
                                        <p:cTn id="248" dur="26">
                                          <p:stCondLst>
                                            <p:cond delay="1808"/>
                                          </p:stCondLst>
                                        </p:cTn>
                                        <p:tgtEl>
                                          <p:spTgt spid="18"/>
                                        </p:tgtEl>
                                      </p:cBhvr>
                                      <p:to x="100000" y="95000"/>
                                    </p:animScale>
                                    <p:animScale>
                                      <p:cBhvr>
                                        <p:cTn id="249" dur="166" decel="50000">
                                          <p:stCondLst>
                                            <p:cond delay="1834"/>
                                          </p:stCondLst>
                                        </p:cTn>
                                        <p:tgtEl>
                                          <p:spTgt spid="18"/>
                                        </p:tgtEl>
                                      </p:cBhvr>
                                      <p:to x="100000" y="100000"/>
                                    </p:animScale>
                                  </p:childTnLst>
                                </p:cTn>
                              </p:par>
                              <p:par>
                                <p:cTn id="250" presetID="26" presetClass="entr" presetSubtype="0" fill="hold" nodeType="withEffect">
                                  <p:stCondLst>
                                    <p:cond delay="0"/>
                                  </p:stCondLst>
                                  <p:childTnLst>
                                    <p:set>
                                      <p:cBhvr>
                                        <p:cTn id="251" dur="1" fill="hold">
                                          <p:stCondLst>
                                            <p:cond delay="0"/>
                                          </p:stCondLst>
                                        </p:cTn>
                                        <p:tgtEl>
                                          <p:spTgt spid="19"/>
                                        </p:tgtEl>
                                        <p:attrNameLst>
                                          <p:attrName>style.visibility</p:attrName>
                                        </p:attrNameLst>
                                      </p:cBhvr>
                                      <p:to>
                                        <p:strVal val="visible"/>
                                      </p:to>
                                    </p:set>
                                    <p:animEffect transition="in" filter="wipe(down)">
                                      <p:cBhvr>
                                        <p:cTn id="252" dur="580">
                                          <p:stCondLst>
                                            <p:cond delay="0"/>
                                          </p:stCondLst>
                                        </p:cTn>
                                        <p:tgtEl>
                                          <p:spTgt spid="19"/>
                                        </p:tgtEl>
                                      </p:cBhvr>
                                    </p:animEffect>
                                    <p:anim calcmode="lin" valueType="num">
                                      <p:cBhvr>
                                        <p:cTn id="25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5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5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5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58" dur="26">
                                          <p:stCondLst>
                                            <p:cond delay="650"/>
                                          </p:stCondLst>
                                        </p:cTn>
                                        <p:tgtEl>
                                          <p:spTgt spid="19"/>
                                        </p:tgtEl>
                                      </p:cBhvr>
                                      <p:to x="100000" y="60000"/>
                                    </p:animScale>
                                    <p:animScale>
                                      <p:cBhvr>
                                        <p:cTn id="259" dur="166" decel="50000">
                                          <p:stCondLst>
                                            <p:cond delay="676"/>
                                          </p:stCondLst>
                                        </p:cTn>
                                        <p:tgtEl>
                                          <p:spTgt spid="19"/>
                                        </p:tgtEl>
                                      </p:cBhvr>
                                      <p:to x="100000" y="100000"/>
                                    </p:animScale>
                                    <p:animScale>
                                      <p:cBhvr>
                                        <p:cTn id="260" dur="26">
                                          <p:stCondLst>
                                            <p:cond delay="1312"/>
                                          </p:stCondLst>
                                        </p:cTn>
                                        <p:tgtEl>
                                          <p:spTgt spid="19"/>
                                        </p:tgtEl>
                                      </p:cBhvr>
                                      <p:to x="100000" y="80000"/>
                                    </p:animScale>
                                    <p:animScale>
                                      <p:cBhvr>
                                        <p:cTn id="261" dur="166" decel="50000">
                                          <p:stCondLst>
                                            <p:cond delay="1338"/>
                                          </p:stCondLst>
                                        </p:cTn>
                                        <p:tgtEl>
                                          <p:spTgt spid="19"/>
                                        </p:tgtEl>
                                      </p:cBhvr>
                                      <p:to x="100000" y="100000"/>
                                    </p:animScale>
                                    <p:animScale>
                                      <p:cBhvr>
                                        <p:cTn id="262" dur="26">
                                          <p:stCondLst>
                                            <p:cond delay="1642"/>
                                          </p:stCondLst>
                                        </p:cTn>
                                        <p:tgtEl>
                                          <p:spTgt spid="19"/>
                                        </p:tgtEl>
                                      </p:cBhvr>
                                      <p:to x="100000" y="90000"/>
                                    </p:animScale>
                                    <p:animScale>
                                      <p:cBhvr>
                                        <p:cTn id="263" dur="166" decel="50000">
                                          <p:stCondLst>
                                            <p:cond delay="1668"/>
                                          </p:stCondLst>
                                        </p:cTn>
                                        <p:tgtEl>
                                          <p:spTgt spid="19"/>
                                        </p:tgtEl>
                                      </p:cBhvr>
                                      <p:to x="100000" y="100000"/>
                                    </p:animScale>
                                    <p:animScale>
                                      <p:cBhvr>
                                        <p:cTn id="264" dur="26">
                                          <p:stCondLst>
                                            <p:cond delay="1808"/>
                                          </p:stCondLst>
                                        </p:cTn>
                                        <p:tgtEl>
                                          <p:spTgt spid="19"/>
                                        </p:tgtEl>
                                      </p:cBhvr>
                                      <p:to x="100000" y="95000"/>
                                    </p:animScale>
                                    <p:animScale>
                                      <p:cBhvr>
                                        <p:cTn id="265" dur="166" decel="50000">
                                          <p:stCondLst>
                                            <p:cond delay="1834"/>
                                          </p:stCondLst>
                                        </p:cTn>
                                        <p:tgtEl>
                                          <p:spTgt spid="19"/>
                                        </p:tgtEl>
                                      </p:cBhvr>
                                      <p:to x="100000" y="100000"/>
                                    </p:animScale>
                                  </p:childTnLst>
                                </p:cTn>
                              </p:par>
                              <p:par>
                                <p:cTn id="266" presetID="26" presetClass="entr" presetSubtype="0" fill="hold" nodeType="withEffect">
                                  <p:stCondLst>
                                    <p:cond delay="0"/>
                                  </p:stCondLst>
                                  <p:childTnLst>
                                    <p:set>
                                      <p:cBhvr>
                                        <p:cTn id="267" dur="1" fill="hold">
                                          <p:stCondLst>
                                            <p:cond delay="0"/>
                                          </p:stCondLst>
                                        </p:cTn>
                                        <p:tgtEl>
                                          <p:spTgt spid="20"/>
                                        </p:tgtEl>
                                        <p:attrNameLst>
                                          <p:attrName>style.visibility</p:attrName>
                                        </p:attrNameLst>
                                      </p:cBhvr>
                                      <p:to>
                                        <p:strVal val="visible"/>
                                      </p:to>
                                    </p:set>
                                    <p:animEffect transition="in" filter="wipe(down)">
                                      <p:cBhvr>
                                        <p:cTn id="268" dur="580">
                                          <p:stCondLst>
                                            <p:cond delay="0"/>
                                          </p:stCondLst>
                                        </p:cTn>
                                        <p:tgtEl>
                                          <p:spTgt spid="20"/>
                                        </p:tgtEl>
                                      </p:cBhvr>
                                    </p:animEffect>
                                    <p:anim calcmode="lin" valueType="num">
                                      <p:cBhvr>
                                        <p:cTn id="26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7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74" dur="26">
                                          <p:stCondLst>
                                            <p:cond delay="650"/>
                                          </p:stCondLst>
                                        </p:cTn>
                                        <p:tgtEl>
                                          <p:spTgt spid="20"/>
                                        </p:tgtEl>
                                      </p:cBhvr>
                                      <p:to x="100000" y="60000"/>
                                    </p:animScale>
                                    <p:animScale>
                                      <p:cBhvr>
                                        <p:cTn id="275" dur="166" decel="50000">
                                          <p:stCondLst>
                                            <p:cond delay="676"/>
                                          </p:stCondLst>
                                        </p:cTn>
                                        <p:tgtEl>
                                          <p:spTgt spid="20"/>
                                        </p:tgtEl>
                                      </p:cBhvr>
                                      <p:to x="100000" y="100000"/>
                                    </p:animScale>
                                    <p:animScale>
                                      <p:cBhvr>
                                        <p:cTn id="276" dur="26">
                                          <p:stCondLst>
                                            <p:cond delay="1312"/>
                                          </p:stCondLst>
                                        </p:cTn>
                                        <p:tgtEl>
                                          <p:spTgt spid="20"/>
                                        </p:tgtEl>
                                      </p:cBhvr>
                                      <p:to x="100000" y="80000"/>
                                    </p:animScale>
                                    <p:animScale>
                                      <p:cBhvr>
                                        <p:cTn id="277" dur="166" decel="50000">
                                          <p:stCondLst>
                                            <p:cond delay="1338"/>
                                          </p:stCondLst>
                                        </p:cTn>
                                        <p:tgtEl>
                                          <p:spTgt spid="20"/>
                                        </p:tgtEl>
                                      </p:cBhvr>
                                      <p:to x="100000" y="100000"/>
                                    </p:animScale>
                                    <p:animScale>
                                      <p:cBhvr>
                                        <p:cTn id="278" dur="26">
                                          <p:stCondLst>
                                            <p:cond delay="1642"/>
                                          </p:stCondLst>
                                        </p:cTn>
                                        <p:tgtEl>
                                          <p:spTgt spid="20"/>
                                        </p:tgtEl>
                                      </p:cBhvr>
                                      <p:to x="100000" y="90000"/>
                                    </p:animScale>
                                    <p:animScale>
                                      <p:cBhvr>
                                        <p:cTn id="279" dur="166" decel="50000">
                                          <p:stCondLst>
                                            <p:cond delay="1668"/>
                                          </p:stCondLst>
                                        </p:cTn>
                                        <p:tgtEl>
                                          <p:spTgt spid="20"/>
                                        </p:tgtEl>
                                      </p:cBhvr>
                                      <p:to x="100000" y="100000"/>
                                    </p:animScale>
                                    <p:animScale>
                                      <p:cBhvr>
                                        <p:cTn id="280" dur="26">
                                          <p:stCondLst>
                                            <p:cond delay="1808"/>
                                          </p:stCondLst>
                                        </p:cTn>
                                        <p:tgtEl>
                                          <p:spTgt spid="20"/>
                                        </p:tgtEl>
                                      </p:cBhvr>
                                      <p:to x="100000" y="95000"/>
                                    </p:animScale>
                                    <p:animScale>
                                      <p:cBhvr>
                                        <p:cTn id="281" dur="166" decel="50000">
                                          <p:stCondLst>
                                            <p:cond delay="1834"/>
                                          </p:stCondLst>
                                        </p:cTn>
                                        <p:tgtEl>
                                          <p:spTgt spid="20"/>
                                        </p:tgtEl>
                                      </p:cBhvr>
                                      <p:to x="100000" y="100000"/>
                                    </p:animScale>
                                  </p:childTnLst>
                                </p:cTn>
                              </p:par>
                              <p:par>
                                <p:cTn id="282" presetID="26" presetClass="entr" presetSubtype="0" fill="hold" nodeType="withEffect">
                                  <p:stCondLst>
                                    <p:cond delay="0"/>
                                  </p:stCondLst>
                                  <p:childTnLst>
                                    <p:set>
                                      <p:cBhvr>
                                        <p:cTn id="283" dur="1" fill="hold">
                                          <p:stCondLst>
                                            <p:cond delay="0"/>
                                          </p:stCondLst>
                                        </p:cTn>
                                        <p:tgtEl>
                                          <p:spTgt spid="21"/>
                                        </p:tgtEl>
                                        <p:attrNameLst>
                                          <p:attrName>style.visibility</p:attrName>
                                        </p:attrNameLst>
                                      </p:cBhvr>
                                      <p:to>
                                        <p:strVal val="visible"/>
                                      </p:to>
                                    </p:set>
                                    <p:animEffect transition="in" filter="wipe(down)">
                                      <p:cBhvr>
                                        <p:cTn id="284" dur="580">
                                          <p:stCondLst>
                                            <p:cond delay="0"/>
                                          </p:stCondLst>
                                        </p:cTn>
                                        <p:tgtEl>
                                          <p:spTgt spid="21"/>
                                        </p:tgtEl>
                                      </p:cBhvr>
                                    </p:animEffect>
                                    <p:anim calcmode="lin" valueType="num">
                                      <p:cBhvr>
                                        <p:cTn id="28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8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8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8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0" dur="26">
                                          <p:stCondLst>
                                            <p:cond delay="650"/>
                                          </p:stCondLst>
                                        </p:cTn>
                                        <p:tgtEl>
                                          <p:spTgt spid="21"/>
                                        </p:tgtEl>
                                      </p:cBhvr>
                                      <p:to x="100000" y="60000"/>
                                    </p:animScale>
                                    <p:animScale>
                                      <p:cBhvr>
                                        <p:cTn id="291" dur="166" decel="50000">
                                          <p:stCondLst>
                                            <p:cond delay="676"/>
                                          </p:stCondLst>
                                        </p:cTn>
                                        <p:tgtEl>
                                          <p:spTgt spid="21"/>
                                        </p:tgtEl>
                                      </p:cBhvr>
                                      <p:to x="100000" y="100000"/>
                                    </p:animScale>
                                    <p:animScale>
                                      <p:cBhvr>
                                        <p:cTn id="292" dur="26">
                                          <p:stCondLst>
                                            <p:cond delay="1312"/>
                                          </p:stCondLst>
                                        </p:cTn>
                                        <p:tgtEl>
                                          <p:spTgt spid="21"/>
                                        </p:tgtEl>
                                      </p:cBhvr>
                                      <p:to x="100000" y="80000"/>
                                    </p:animScale>
                                    <p:animScale>
                                      <p:cBhvr>
                                        <p:cTn id="293" dur="166" decel="50000">
                                          <p:stCondLst>
                                            <p:cond delay="1338"/>
                                          </p:stCondLst>
                                        </p:cTn>
                                        <p:tgtEl>
                                          <p:spTgt spid="21"/>
                                        </p:tgtEl>
                                      </p:cBhvr>
                                      <p:to x="100000" y="100000"/>
                                    </p:animScale>
                                    <p:animScale>
                                      <p:cBhvr>
                                        <p:cTn id="294" dur="26">
                                          <p:stCondLst>
                                            <p:cond delay="1642"/>
                                          </p:stCondLst>
                                        </p:cTn>
                                        <p:tgtEl>
                                          <p:spTgt spid="21"/>
                                        </p:tgtEl>
                                      </p:cBhvr>
                                      <p:to x="100000" y="90000"/>
                                    </p:animScale>
                                    <p:animScale>
                                      <p:cBhvr>
                                        <p:cTn id="295" dur="166" decel="50000">
                                          <p:stCondLst>
                                            <p:cond delay="1668"/>
                                          </p:stCondLst>
                                        </p:cTn>
                                        <p:tgtEl>
                                          <p:spTgt spid="21"/>
                                        </p:tgtEl>
                                      </p:cBhvr>
                                      <p:to x="100000" y="100000"/>
                                    </p:animScale>
                                    <p:animScale>
                                      <p:cBhvr>
                                        <p:cTn id="296" dur="26">
                                          <p:stCondLst>
                                            <p:cond delay="1808"/>
                                          </p:stCondLst>
                                        </p:cTn>
                                        <p:tgtEl>
                                          <p:spTgt spid="21"/>
                                        </p:tgtEl>
                                      </p:cBhvr>
                                      <p:to x="100000" y="95000"/>
                                    </p:animScale>
                                    <p:animScale>
                                      <p:cBhvr>
                                        <p:cTn id="297" dur="166" decel="50000">
                                          <p:stCondLst>
                                            <p:cond delay="1834"/>
                                          </p:stCondLst>
                                        </p:cTn>
                                        <p:tgtEl>
                                          <p:spTgt spid="21"/>
                                        </p:tgtEl>
                                      </p:cBhvr>
                                      <p:to x="100000" y="100000"/>
                                    </p:animScale>
                                  </p:childTnLst>
                                </p:cTn>
                              </p:par>
                              <p:par>
                                <p:cTn id="298" presetID="26" presetClass="entr" presetSubtype="0" fill="hold" nodeType="withEffect">
                                  <p:stCondLst>
                                    <p:cond delay="0"/>
                                  </p:stCondLst>
                                  <p:childTnLst>
                                    <p:set>
                                      <p:cBhvr>
                                        <p:cTn id="299" dur="1" fill="hold">
                                          <p:stCondLst>
                                            <p:cond delay="0"/>
                                          </p:stCondLst>
                                        </p:cTn>
                                        <p:tgtEl>
                                          <p:spTgt spid="22"/>
                                        </p:tgtEl>
                                        <p:attrNameLst>
                                          <p:attrName>style.visibility</p:attrName>
                                        </p:attrNameLst>
                                      </p:cBhvr>
                                      <p:to>
                                        <p:strVal val="visible"/>
                                      </p:to>
                                    </p:set>
                                    <p:animEffect transition="in" filter="wipe(down)">
                                      <p:cBhvr>
                                        <p:cTn id="300" dur="580">
                                          <p:stCondLst>
                                            <p:cond delay="0"/>
                                          </p:stCondLst>
                                        </p:cTn>
                                        <p:tgtEl>
                                          <p:spTgt spid="22"/>
                                        </p:tgtEl>
                                      </p:cBhvr>
                                    </p:animEffect>
                                    <p:anim calcmode="lin" valueType="num">
                                      <p:cBhvr>
                                        <p:cTn id="30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0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0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0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06" dur="26">
                                          <p:stCondLst>
                                            <p:cond delay="650"/>
                                          </p:stCondLst>
                                        </p:cTn>
                                        <p:tgtEl>
                                          <p:spTgt spid="22"/>
                                        </p:tgtEl>
                                      </p:cBhvr>
                                      <p:to x="100000" y="60000"/>
                                    </p:animScale>
                                    <p:animScale>
                                      <p:cBhvr>
                                        <p:cTn id="307" dur="166" decel="50000">
                                          <p:stCondLst>
                                            <p:cond delay="676"/>
                                          </p:stCondLst>
                                        </p:cTn>
                                        <p:tgtEl>
                                          <p:spTgt spid="22"/>
                                        </p:tgtEl>
                                      </p:cBhvr>
                                      <p:to x="100000" y="100000"/>
                                    </p:animScale>
                                    <p:animScale>
                                      <p:cBhvr>
                                        <p:cTn id="308" dur="26">
                                          <p:stCondLst>
                                            <p:cond delay="1312"/>
                                          </p:stCondLst>
                                        </p:cTn>
                                        <p:tgtEl>
                                          <p:spTgt spid="22"/>
                                        </p:tgtEl>
                                      </p:cBhvr>
                                      <p:to x="100000" y="80000"/>
                                    </p:animScale>
                                    <p:animScale>
                                      <p:cBhvr>
                                        <p:cTn id="309" dur="166" decel="50000">
                                          <p:stCondLst>
                                            <p:cond delay="1338"/>
                                          </p:stCondLst>
                                        </p:cTn>
                                        <p:tgtEl>
                                          <p:spTgt spid="22"/>
                                        </p:tgtEl>
                                      </p:cBhvr>
                                      <p:to x="100000" y="100000"/>
                                    </p:animScale>
                                    <p:animScale>
                                      <p:cBhvr>
                                        <p:cTn id="310" dur="26">
                                          <p:stCondLst>
                                            <p:cond delay="1642"/>
                                          </p:stCondLst>
                                        </p:cTn>
                                        <p:tgtEl>
                                          <p:spTgt spid="22"/>
                                        </p:tgtEl>
                                      </p:cBhvr>
                                      <p:to x="100000" y="90000"/>
                                    </p:animScale>
                                    <p:animScale>
                                      <p:cBhvr>
                                        <p:cTn id="311" dur="166" decel="50000">
                                          <p:stCondLst>
                                            <p:cond delay="1668"/>
                                          </p:stCondLst>
                                        </p:cTn>
                                        <p:tgtEl>
                                          <p:spTgt spid="22"/>
                                        </p:tgtEl>
                                      </p:cBhvr>
                                      <p:to x="100000" y="100000"/>
                                    </p:animScale>
                                    <p:animScale>
                                      <p:cBhvr>
                                        <p:cTn id="312" dur="26">
                                          <p:stCondLst>
                                            <p:cond delay="1808"/>
                                          </p:stCondLst>
                                        </p:cTn>
                                        <p:tgtEl>
                                          <p:spTgt spid="22"/>
                                        </p:tgtEl>
                                      </p:cBhvr>
                                      <p:to x="100000" y="95000"/>
                                    </p:animScale>
                                    <p:animScale>
                                      <p:cBhvr>
                                        <p:cTn id="313" dur="166" decel="50000">
                                          <p:stCondLst>
                                            <p:cond delay="1834"/>
                                          </p:stCondLst>
                                        </p:cTn>
                                        <p:tgtEl>
                                          <p:spTgt spid="22"/>
                                        </p:tgtEl>
                                      </p:cBhvr>
                                      <p:to x="100000" y="100000"/>
                                    </p:animScale>
                                  </p:childTnLst>
                                </p:cTn>
                              </p:par>
                              <p:par>
                                <p:cTn id="314" presetID="26" presetClass="entr" presetSubtype="0" fill="hold" nodeType="withEffect">
                                  <p:stCondLst>
                                    <p:cond delay="0"/>
                                  </p:stCondLst>
                                  <p:childTnLst>
                                    <p:set>
                                      <p:cBhvr>
                                        <p:cTn id="315" dur="1" fill="hold">
                                          <p:stCondLst>
                                            <p:cond delay="0"/>
                                          </p:stCondLst>
                                        </p:cTn>
                                        <p:tgtEl>
                                          <p:spTgt spid="24"/>
                                        </p:tgtEl>
                                        <p:attrNameLst>
                                          <p:attrName>style.visibility</p:attrName>
                                        </p:attrNameLst>
                                      </p:cBhvr>
                                      <p:to>
                                        <p:strVal val="visible"/>
                                      </p:to>
                                    </p:set>
                                    <p:animEffect transition="in" filter="wipe(down)">
                                      <p:cBhvr>
                                        <p:cTn id="316" dur="580">
                                          <p:stCondLst>
                                            <p:cond delay="0"/>
                                          </p:stCondLst>
                                        </p:cTn>
                                        <p:tgtEl>
                                          <p:spTgt spid="24"/>
                                        </p:tgtEl>
                                      </p:cBhvr>
                                    </p:animEffect>
                                    <p:anim calcmode="lin" valueType="num">
                                      <p:cBhvr>
                                        <p:cTn id="31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1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1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2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2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22" dur="26">
                                          <p:stCondLst>
                                            <p:cond delay="650"/>
                                          </p:stCondLst>
                                        </p:cTn>
                                        <p:tgtEl>
                                          <p:spTgt spid="24"/>
                                        </p:tgtEl>
                                      </p:cBhvr>
                                      <p:to x="100000" y="60000"/>
                                    </p:animScale>
                                    <p:animScale>
                                      <p:cBhvr>
                                        <p:cTn id="323" dur="166" decel="50000">
                                          <p:stCondLst>
                                            <p:cond delay="676"/>
                                          </p:stCondLst>
                                        </p:cTn>
                                        <p:tgtEl>
                                          <p:spTgt spid="24"/>
                                        </p:tgtEl>
                                      </p:cBhvr>
                                      <p:to x="100000" y="100000"/>
                                    </p:animScale>
                                    <p:animScale>
                                      <p:cBhvr>
                                        <p:cTn id="324" dur="26">
                                          <p:stCondLst>
                                            <p:cond delay="1312"/>
                                          </p:stCondLst>
                                        </p:cTn>
                                        <p:tgtEl>
                                          <p:spTgt spid="24"/>
                                        </p:tgtEl>
                                      </p:cBhvr>
                                      <p:to x="100000" y="80000"/>
                                    </p:animScale>
                                    <p:animScale>
                                      <p:cBhvr>
                                        <p:cTn id="325" dur="166" decel="50000">
                                          <p:stCondLst>
                                            <p:cond delay="1338"/>
                                          </p:stCondLst>
                                        </p:cTn>
                                        <p:tgtEl>
                                          <p:spTgt spid="24"/>
                                        </p:tgtEl>
                                      </p:cBhvr>
                                      <p:to x="100000" y="100000"/>
                                    </p:animScale>
                                    <p:animScale>
                                      <p:cBhvr>
                                        <p:cTn id="326" dur="26">
                                          <p:stCondLst>
                                            <p:cond delay="1642"/>
                                          </p:stCondLst>
                                        </p:cTn>
                                        <p:tgtEl>
                                          <p:spTgt spid="24"/>
                                        </p:tgtEl>
                                      </p:cBhvr>
                                      <p:to x="100000" y="90000"/>
                                    </p:animScale>
                                    <p:animScale>
                                      <p:cBhvr>
                                        <p:cTn id="327" dur="166" decel="50000">
                                          <p:stCondLst>
                                            <p:cond delay="1668"/>
                                          </p:stCondLst>
                                        </p:cTn>
                                        <p:tgtEl>
                                          <p:spTgt spid="24"/>
                                        </p:tgtEl>
                                      </p:cBhvr>
                                      <p:to x="100000" y="100000"/>
                                    </p:animScale>
                                    <p:animScale>
                                      <p:cBhvr>
                                        <p:cTn id="328" dur="26">
                                          <p:stCondLst>
                                            <p:cond delay="1808"/>
                                          </p:stCondLst>
                                        </p:cTn>
                                        <p:tgtEl>
                                          <p:spTgt spid="24"/>
                                        </p:tgtEl>
                                      </p:cBhvr>
                                      <p:to x="100000" y="95000"/>
                                    </p:animScale>
                                    <p:animScale>
                                      <p:cBhvr>
                                        <p:cTn id="329" dur="166" decel="50000">
                                          <p:stCondLst>
                                            <p:cond delay="1834"/>
                                          </p:stCondLst>
                                        </p:cTn>
                                        <p:tgtEl>
                                          <p:spTgt spid="24"/>
                                        </p:tgtEl>
                                      </p:cBhvr>
                                      <p:to x="100000" y="100000"/>
                                    </p:animScale>
                                  </p:childTnLst>
                                </p:cTn>
                              </p:par>
                              <p:par>
                                <p:cTn id="330" presetID="26" presetClass="entr" presetSubtype="0" fill="hold" nodeType="withEffect">
                                  <p:stCondLst>
                                    <p:cond delay="0"/>
                                  </p:stCondLst>
                                  <p:childTnLst>
                                    <p:set>
                                      <p:cBhvr>
                                        <p:cTn id="331" dur="1" fill="hold">
                                          <p:stCondLst>
                                            <p:cond delay="0"/>
                                          </p:stCondLst>
                                        </p:cTn>
                                        <p:tgtEl>
                                          <p:spTgt spid="25"/>
                                        </p:tgtEl>
                                        <p:attrNameLst>
                                          <p:attrName>style.visibility</p:attrName>
                                        </p:attrNameLst>
                                      </p:cBhvr>
                                      <p:to>
                                        <p:strVal val="visible"/>
                                      </p:to>
                                    </p:set>
                                    <p:animEffect transition="in" filter="wipe(down)">
                                      <p:cBhvr>
                                        <p:cTn id="332" dur="580">
                                          <p:stCondLst>
                                            <p:cond delay="0"/>
                                          </p:stCondLst>
                                        </p:cTn>
                                        <p:tgtEl>
                                          <p:spTgt spid="25"/>
                                        </p:tgtEl>
                                      </p:cBhvr>
                                    </p:animEffect>
                                    <p:anim calcmode="lin" valueType="num">
                                      <p:cBhvr>
                                        <p:cTn id="33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3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3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3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3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38" dur="26">
                                          <p:stCondLst>
                                            <p:cond delay="650"/>
                                          </p:stCondLst>
                                        </p:cTn>
                                        <p:tgtEl>
                                          <p:spTgt spid="25"/>
                                        </p:tgtEl>
                                      </p:cBhvr>
                                      <p:to x="100000" y="60000"/>
                                    </p:animScale>
                                    <p:animScale>
                                      <p:cBhvr>
                                        <p:cTn id="339" dur="166" decel="50000">
                                          <p:stCondLst>
                                            <p:cond delay="676"/>
                                          </p:stCondLst>
                                        </p:cTn>
                                        <p:tgtEl>
                                          <p:spTgt spid="25"/>
                                        </p:tgtEl>
                                      </p:cBhvr>
                                      <p:to x="100000" y="100000"/>
                                    </p:animScale>
                                    <p:animScale>
                                      <p:cBhvr>
                                        <p:cTn id="340" dur="26">
                                          <p:stCondLst>
                                            <p:cond delay="1312"/>
                                          </p:stCondLst>
                                        </p:cTn>
                                        <p:tgtEl>
                                          <p:spTgt spid="25"/>
                                        </p:tgtEl>
                                      </p:cBhvr>
                                      <p:to x="100000" y="80000"/>
                                    </p:animScale>
                                    <p:animScale>
                                      <p:cBhvr>
                                        <p:cTn id="341" dur="166" decel="50000">
                                          <p:stCondLst>
                                            <p:cond delay="1338"/>
                                          </p:stCondLst>
                                        </p:cTn>
                                        <p:tgtEl>
                                          <p:spTgt spid="25"/>
                                        </p:tgtEl>
                                      </p:cBhvr>
                                      <p:to x="100000" y="100000"/>
                                    </p:animScale>
                                    <p:animScale>
                                      <p:cBhvr>
                                        <p:cTn id="342" dur="26">
                                          <p:stCondLst>
                                            <p:cond delay="1642"/>
                                          </p:stCondLst>
                                        </p:cTn>
                                        <p:tgtEl>
                                          <p:spTgt spid="25"/>
                                        </p:tgtEl>
                                      </p:cBhvr>
                                      <p:to x="100000" y="90000"/>
                                    </p:animScale>
                                    <p:animScale>
                                      <p:cBhvr>
                                        <p:cTn id="343" dur="166" decel="50000">
                                          <p:stCondLst>
                                            <p:cond delay="1668"/>
                                          </p:stCondLst>
                                        </p:cTn>
                                        <p:tgtEl>
                                          <p:spTgt spid="25"/>
                                        </p:tgtEl>
                                      </p:cBhvr>
                                      <p:to x="100000" y="100000"/>
                                    </p:animScale>
                                    <p:animScale>
                                      <p:cBhvr>
                                        <p:cTn id="344" dur="26">
                                          <p:stCondLst>
                                            <p:cond delay="1808"/>
                                          </p:stCondLst>
                                        </p:cTn>
                                        <p:tgtEl>
                                          <p:spTgt spid="25"/>
                                        </p:tgtEl>
                                      </p:cBhvr>
                                      <p:to x="100000" y="95000"/>
                                    </p:animScale>
                                    <p:animScale>
                                      <p:cBhvr>
                                        <p:cTn id="345" dur="166" decel="50000">
                                          <p:stCondLst>
                                            <p:cond delay="1834"/>
                                          </p:stCondLst>
                                        </p:cTn>
                                        <p:tgtEl>
                                          <p:spTgt spid="25"/>
                                        </p:tgtEl>
                                      </p:cBhvr>
                                      <p:to x="100000" y="100000"/>
                                    </p:animScale>
                                  </p:childTnLst>
                                </p:cTn>
                              </p:par>
                              <p:par>
                                <p:cTn id="346" presetID="26" presetClass="entr" presetSubtype="0" fill="hold" nodeType="withEffect">
                                  <p:stCondLst>
                                    <p:cond delay="0"/>
                                  </p:stCondLst>
                                  <p:childTnLst>
                                    <p:set>
                                      <p:cBhvr>
                                        <p:cTn id="347" dur="1" fill="hold">
                                          <p:stCondLst>
                                            <p:cond delay="0"/>
                                          </p:stCondLst>
                                        </p:cTn>
                                        <p:tgtEl>
                                          <p:spTgt spid="26"/>
                                        </p:tgtEl>
                                        <p:attrNameLst>
                                          <p:attrName>style.visibility</p:attrName>
                                        </p:attrNameLst>
                                      </p:cBhvr>
                                      <p:to>
                                        <p:strVal val="visible"/>
                                      </p:to>
                                    </p:set>
                                    <p:animEffect transition="in" filter="wipe(down)">
                                      <p:cBhvr>
                                        <p:cTn id="348" dur="580">
                                          <p:stCondLst>
                                            <p:cond delay="0"/>
                                          </p:stCondLst>
                                        </p:cTn>
                                        <p:tgtEl>
                                          <p:spTgt spid="26"/>
                                        </p:tgtEl>
                                      </p:cBhvr>
                                    </p:animEffect>
                                    <p:anim calcmode="lin" valueType="num">
                                      <p:cBhvr>
                                        <p:cTn id="34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5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5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5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5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54" dur="26">
                                          <p:stCondLst>
                                            <p:cond delay="650"/>
                                          </p:stCondLst>
                                        </p:cTn>
                                        <p:tgtEl>
                                          <p:spTgt spid="26"/>
                                        </p:tgtEl>
                                      </p:cBhvr>
                                      <p:to x="100000" y="60000"/>
                                    </p:animScale>
                                    <p:animScale>
                                      <p:cBhvr>
                                        <p:cTn id="355" dur="166" decel="50000">
                                          <p:stCondLst>
                                            <p:cond delay="676"/>
                                          </p:stCondLst>
                                        </p:cTn>
                                        <p:tgtEl>
                                          <p:spTgt spid="26"/>
                                        </p:tgtEl>
                                      </p:cBhvr>
                                      <p:to x="100000" y="100000"/>
                                    </p:animScale>
                                    <p:animScale>
                                      <p:cBhvr>
                                        <p:cTn id="356" dur="26">
                                          <p:stCondLst>
                                            <p:cond delay="1312"/>
                                          </p:stCondLst>
                                        </p:cTn>
                                        <p:tgtEl>
                                          <p:spTgt spid="26"/>
                                        </p:tgtEl>
                                      </p:cBhvr>
                                      <p:to x="100000" y="80000"/>
                                    </p:animScale>
                                    <p:animScale>
                                      <p:cBhvr>
                                        <p:cTn id="357" dur="166" decel="50000">
                                          <p:stCondLst>
                                            <p:cond delay="1338"/>
                                          </p:stCondLst>
                                        </p:cTn>
                                        <p:tgtEl>
                                          <p:spTgt spid="26"/>
                                        </p:tgtEl>
                                      </p:cBhvr>
                                      <p:to x="100000" y="100000"/>
                                    </p:animScale>
                                    <p:animScale>
                                      <p:cBhvr>
                                        <p:cTn id="358" dur="26">
                                          <p:stCondLst>
                                            <p:cond delay="1642"/>
                                          </p:stCondLst>
                                        </p:cTn>
                                        <p:tgtEl>
                                          <p:spTgt spid="26"/>
                                        </p:tgtEl>
                                      </p:cBhvr>
                                      <p:to x="100000" y="90000"/>
                                    </p:animScale>
                                    <p:animScale>
                                      <p:cBhvr>
                                        <p:cTn id="359" dur="166" decel="50000">
                                          <p:stCondLst>
                                            <p:cond delay="1668"/>
                                          </p:stCondLst>
                                        </p:cTn>
                                        <p:tgtEl>
                                          <p:spTgt spid="26"/>
                                        </p:tgtEl>
                                      </p:cBhvr>
                                      <p:to x="100000" y="100000"/>
                                    </p:animScale>
                                    <p:animScale>
                                      <p:cBhvr>
                                        <p:cTn id="360" dur="26">
                                          <p:stCondLst>
                                            <p:cond delay="1808"/>
                                          </p:stCondLst>
                                        </p:cTn>
                                        <p:tgtEl>
                                          <p:spTgt spid="26"/>
                                        </p:tgtEl>
                                      </p:cBhvr>
                                      <p:to x="100000" y="95000"/>
                                    </p:animScale>
                                    <p:animScale>
                                      <p:cBhvr>
                                        <p:cTn id="361"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499" cy="6858000"/>
          </a:xfrm>
          <a:prstGeom prst="rect">
            <a:avLst/>
          </a:prstGeom>
        </p:spPr>
      </p:pic>
    </p:spTree>
    <p:extLst>
      <p:ext uri="{BB962C8B-B14F-4D97-AF65-F5344CB8AC3E}">
        <p14:creationId xmlns:p14="http://schemas.microsoft.com/office/powerpoint/2010/main" val="1066453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76" y="838200"/>
            <a:ext cx="8124462" cy="1143000"/>
          </a:xfrm>
        </p:spPr>
        <p:txBody>
          <a:bodyPr/>
          <a:lstStyle/>
          <a:p>
            <a:r>
              <a:rPr lang="en-US" dirty="0"/>
              <a:t>Breast Screening by Numbers</a:t>
            </a:r>
          </a:p>
        </p:txBody>
      </p:sp>
      <p:pic>
        <p:nvPicPr>
          <p:cNvPr id="7" name="Picture 43"/>
          <p:cNvPicPr>
            <a:picLocks noChangeAspect="1" noChangeArrowheads="1"/>
          </p:cNvPicPr>
          <p:nvPr/>
        </p:nvPicPr>
        <p:blipFill>
          <a:blip r:embed="rId3" cstate="print"/>
          <a:srcRect/>
          <a:stretch>
            <a:fillRect/>
          </a:stretch>
        </p:blipFill>
        <p:spPr bwMode="auto">
          <a:xfrm>
            <a:off x="631825" y="103188"/>
            <a:ext cx="7108825" cy="879475"/>
          </a:xfrm>
          <a:prstGeom prst="rect">
            <a:avLst/>
          </a:prstGeom>
          <a:no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0"/>
            <a:ext cx="8572499" cy="6858000"/>
          </a:xfrm>
          <a:prstGeom prst="rect">
            <a:avLst/>
          </a:prstGeom>
        </p:spPr>
      </p:pic>
    </p:spTree>
    <p:extLst>
      <p:ext uri="{BB962C8B-B14F-4D97-AF65-F5344CB8AC3E}">
        <p14:creationId xmlns:p14="http://schemas.microsoft.com/office/powerpoint/2010/main" val="103933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ysClr val="windowText" lastClr="000000"/>
      </a:dk1>
      <a:lt1>
        <a:sysClr val="window" lastClr="FFFFFF"/>
      </a:lt1>
      <a:dk2>
        <a:srgbClr val="C6006F"/>
      </a:dk2>
      <a:lt2>
        <a:srgbClr val="ECABD0"/>
      </a:lt2>
      <a:accent1>
        <a:srgbClr val="DF2924"/>
      </a:accent1>
      <a:accent2>
        <a:srgbClr val="DFA324"/>
      </a:accent2>
      <a:accent3>
        <a:srgbClr val="DFD524"/>
      </a:accent3>
      <a:accent4>
        <a:srgbClr val="1AA050"/>
      </a:accent4>
      <a:accent5>
        <a:srgbClr val="254795"/>
      </a:accent5>
      <a:accent6>
        <a:srgbClr val="6B1E95"/>
      </a:accent6>
      <a:hlink>
        <a:srgbClr val="244A95"/>
      </a:hlink>
      <a:folHlink>
        <a:srgbClr val="52233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Custom 2">
      <a:dk1>
        <a:sysClr val="windowText" lastClr="000000"/>
      </a:dk1>
      <a:lt1>
        <a:sysClr val="window" lastClr="FFFFFF"/>
      </a:lt1>
      <a:dk2>
        <a:srgbClr val="C6006F"/>
      </a:dk2>
      <a:lt2>
        <a:srgbClr val="ECABD0"/>
      </a:lt2>
      <a:accent1>
        <a:srgbClr val="DF2924"/>
      </a:accent1>
      <a:accent2>
        <a:srgbClr val="DFA324"/>
      </a:accent2>
      <a:accent3>
        <a:srgbClr val="DFD524"/>
      </a:accent3>
      <a:accent4>
        <a:srgbClr val="1AA050"/>
      </a:accent4>
      <a:accent5>
        <a:srgbClr val="254795"/>
      </a:accent5>
      <a:accent6>
        <a:srgbClr val="6B1E95"/>
      </a:accent6>
      <a:hlink>
        <a:srgbClr val="244A95"/>
      </a:hlink>
      <a:folHlink>
        <a:srgbClr val="52233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4C293E19098D4588F2AE8D30625A93" ma:contentTypeVersion="0" ma:contentTypeDescription="Create a new document." ma:contentTypeScope="" ma:versionID="0c98792e88a34862cdbcc53fa1c8ca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be7adf94-23b5-4e04-9f58-6bdd5e5a7df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640F6F-9ADE-41F4-9CE8-3FC3F5D6E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35FD6F8-CB4C-4589-9F93-8593DD28CE6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9B3B11B3-BF78-4D13-80CD-497A758A269E}">
  <ds:schemaRefs>
    <ds:schemaRef ds:uri="Microsoft.SharePoint.Taxonomy.ContentTypeSync"/>
  </ds:schemaRefs>
</ds:datastoreItem>
</file>

<file path=customXml/itemProps4.xml><?xml version="1.0" encoding="utf-8"?>
<ds:datastoreItem xmlns:ds="http://schemas.openxmlformats.org/officeDocument/2006/customXml" ds:itemID="{24571587-DBF4-447B-B9B2-E66BD54FE5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9065</TotalTime>
  <Words>1545</Words>
  <Application>Microsoft Office PowerPoint</Application>
  <PresentationFormat>On-screen Show (4:3)</PresentationFormat>
  <Paragraphs>212</Paragraphs>
  <Slides>32</Slides>
  <Notes>23</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1" baseType="lpstr">
      <vt:lpstr>Arial</vt:lpstr>
      <vt:lpstr>Calibri</vt:lpstr>
      <vt:lpstr>Calibri Light</vt:lpstr>
      <vt:lpstr>Times New Roman</vt:lpstr>
      <vt:lpstr>Wingdings</vt:lpstr>
      <vt:lpstr>Default Design</vt:lpstr>
      <vt:lpstr>Custom Design</vt:lpstr>
      <vt:lpstr>1_Default Design</vt:lpstr>
      <vt:lpstr>Acrobat Document</vt:lpstr>
      <vt:lpstr>Introduction to the Alberta Breast Cancer Screening Program (ABCSP)</vt:lpstr>
      <vt:lpstr> What is the ABCSP?</vt:lpstr>
      <vt:lpstr> Our story…</vt:lpstr>
      <vt:lpstr> The ABCSP</vt:lpstr>
      <vt:lpstr> Toward Optimized Practice</vt:lpstr>
      <vt:lpstr>Breast Screen Pathway</vt:lpstr>
      <vt:lpstr>PowerPoint Presentation</vt:lpstr>
      <vt:lpstr>PowerPoint Presentation</vt:lpstr>
      <vt:lpstr>Breast Screening by Numbers</vt:lpstr>
      <vt:lpstr> Vision Statement</vt:lpstr>
      <vt:lpstr> ABCSP’s Strategic Goals</vt:lpstr>
      <vt:lpstr>   Screening Participation</vt:lpstr>
      <vt:lpstr> Strategic Directions</vt:lpstr>
      <vt:lpstr>  1) Engage Women</vt:lpstr>
      <vt:lpstr> 1) Engage Women</vt:lpstr>
      <vt:lpstr> 1. Engage Women Age Distribution, 2013 and 2014</vt:lpstr>
      <vt:lpstr>  2) Build Partnerships</vt:lpstr>
      <vt:lpstr>  2. Build Partnerships  Ever Growing Collaborations</vt:lpstr>
      <vt:lpstr>  3) Enhance Program Quality</vt:lpstr>
      <vt:lpstr>  What we do really well…</vt:lpstr>
      <vt:lpstr>  Improvement opportunity</vt:lpstr>
      <vt:lpstr>  4) Participate in Research</vt:lpstr>
      <vt:lpstr>Alberta Breast Cancer Screening Program’s Advisory Committee </vt:lpstr>
      <vt:lpstr>Standards &amp; Guidelines </vt:lpstr>
      <vt:lpstr> Standards &amp; Guidelines</vt:lpstr>
      <vt:lpstr>Organized Cancer Screening in Alberta 2015 Report</vt:lpstr>
      <vt:lpstr>Onboarding New Clinics</vt:lpstr>
      <vt:lpstr>Individual Screening Mammographer Feedback Report</vt:lpstr>
      <vt:lpstr>ABCSP Letter Templates</vt:lpstr>
      <vt:lpstr>Patient Letters</vt:lpstr>
      <vt:lpstr>CPAC Report</vt:lpstr>
      <vt:lpstr>Thank You</vt:lpstr>
    </vt:vector>
  </TitlesOfParts>
  <Company>Calgary Health Region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Veitch</dc:creator>
  <cp:lastModifiedBy>Ania Castilla</cp:lastModifiedBy>
  <cp:revision>444</cp:revision>
  <cp:lastPrinted>2016-06-22T18:28:00Z</cp:lastPrinted>
  <dcterms:created xsi:type="dcterms:W3CDTF">2009-04-30T19:54:14Z</dcterms:created>
  <dcterms:modified xsi:type="dcterms:W3CDTF">2021-08-09T16:25:08Z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0x0101005E4C293E19098D4588F2AE8D30625A93</vt:lpwstr>
  </property>
</Properties>
</file>